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45" r:id="rId1"/>
  </p:sldMasterIdLst>
  <p:notesMasterIdLst>
    <p:notesMasterId r:id="rId9"/>
  </p:notesMasterIdLst>
  <p:handoutMasterIdLst>
    <p:handoutMasterId r:id="rId10"/>
  </p:handoutMasterIdLst>
  <p:sldIdLst>
    <p:sldId id="256" r:id="rId2"/>
    <p:sldId id="282" r:id="rId3"/>
    <p:sldId id="277" r:id="rId4"/>
    <p:sldId id="279" r:id="rId5"/>
    <p:sldId id="283" r:id="rId6"/>
    <p:sldId id="284" r:id="rId7"/>
    <p:sldId id="281" r:id="rId8"/>
  </p:sldIdLst>
  <p:sldSz cx="9144000" cy="6858000" type="screen4x3"/>
  <p:notesSz cx="7086600" cy="9429750"/>
  <p:defaultTextStyle>
    <a:defPPr>
      <a:defRPr lang="en-US"/>
    </a:defPPr>
    <a:lvl1pPr algn="l" rtl="0" fontAlgn="base">
      <a:lnSpc>
        <a:spcPct val="90000"/>
      </a:lnSpc>
      <a:spcBef>
        <a:spcPct val="20000"/>
      </a:spcBef>
      <a:spcAft>
        <a:spcPct val="0"/>
      </a:spcAft>
      <a:buClr>
        <a:srgbClr val="2B5A9C"/>
      </a:buClr>
      <a:buSzPct val="60000"/>
      <a:buFont typeface="Times" pitchFamily="18" charset="0"/>
      <a:defRPr sz="2400" i="1" kern="1200">
        <a:solidFill>
          <a:schemeClr val="accent2"/>
        </a:solidFill>
        <a:latin typeface="Arial" pitchFamily="34" charset="0"/>
        <a:ea typeface="MS PGothic" pitchFamily="34" charset="-128"/>
        <a:cs typeface="+mn-cs"/>
      </a:defRPr>
    </a:lvl1pPr>
    <a:lvl2pPr marL="457200" algn="l" rtl="0" fontAlgn="base">
      <a:lnSpc>
        <a:spcPct val="90000"/>
      </a:lnSpc>
      <a:spcBef>
        <a:spcPct val="20000"/>
      </a:spcBef>
      <a:spcAft>
        <a:spcPct val="0"/>
      </a:spcAft>
      <a:buClr>
        <a:srgbClr val="2B5A9C"/>
      </a:buClr>
      <a:buSzPct val="60000"/>
      <a:buFont typeface="Times" pitchFamily="18" charset="0"/>
      <a:defRPr sz="2400" i="1" kern="1200">
        <a:solidFill>
          <a:schemeClr val="accent2"/>
        </a:solidFill>
        <a:latin typeface="Arial" pitchFamily="34" charset="0"/>
        <a:ea typeface="MS PGothic" pitchFamily="34" charset="-128"/>
        <a:cs typeface="+mn-cs"/>
      </a:defRPr>
    </a:lvl2pPr>
    <a:lvl3pPr marL="914400" algn="l" rtl="0" fontAlgn="base">
      <a:lnSpc>
        <a:spcPct val="90000"/>
      </a:lnSpc>
      <a:spcBef>
        <a:spcPct val="20000"/>
      </a:spcBef>
      <a:spcAft>
        <a:spcPct val="0"/>
      </a:spcAft>
      <a:buClr>
        <a:srgbClr val="2B5A9C"/>
      </a:buClr>
      <a:buSzPct val="60000"/>
      <a:buFont typeface="Times" pitchFamily="18" charset="0"/>
      <a:defRPr sz="2400" i="1" kern="1200">
        <a:solidFill>
          <a:schemeClr val="accent2"/>
        </a:solidFill>
        <a:latin typeface="Arial" pitchFamily="34" charset="0"/>
        <a:ea typeface="MS PGothic" pitchFamily="34" charset="-128"/>
        <a:cs typeface="+mn-cs"/>
      </a:defRPr>
    </a:lvl3pPr>
    <a:lvl4pPr marL="1371600" algn="l" rtl="0" fontAlgn="base">
      <a:lnSpc>
        <a:spcPct val="90000"/>
      </a:lnSpc>
      <a:spcBef>
        <a:spcPct val="20000"/>
      </a:spcBef>
      <a:spcAft>
        <a:spcPct val="0"/>
      </a:spcAft>
      <a:buClr>
        <a:srgbClr val="2B5A9C"/>
      </a:buClr>
      <a:buSzPct val="60000"/>
      <a:buFont typeface="Times" pitchFamily="18" charset="0"/>
      <a:defRPr sz="2400" i="1" kern="1200">
        <a:solidFill>
          <a:schemeClr val="accent2"/>
        </a:solidFill>
        <a:latin typeface="Arial" pitchFamily="34" charset="0"/>
        <a:ea typeface="MS PGothic" pitchFamily="34" charset="-128"/>
        <a:cs typeface="+mn-cs"/>
      </a:defRPr>
    </a:lvl4pPr>
    <a:lvl5pPr marL="1828800" algn="l" rtl="0" fontAlgn="base">
      <a:lnSpc>
        <a:spcPct val="90000"/>
      </a:lnSpc>
      <a:spcBef>
        <a:spcPct val="20000"/>
      </a:spcBef>
      <a:spcAft>
        <a:spcPct val="0"/>
      </a:spcAft>
      <a:buClr>
        <a:srgbClr val="2B5A9C"/>
      </a:buClr>
      <a:buSzPct val="60000"/>
      <a:buFont typeface="Times" pitchFamily="18" charset="0"/>
      <a:defRPr sz="2400" i="1" kern="1200">
        <a:solidFill>
          <a:schemeClr val="accent2"/>
        </a:solidFill>
        <a:latin typeface="Arial" pitchFamily="34" charset="0"/>
        <a:ea typeface="MS PGothic" pitchFamily="34" charset="-128"/>
        <a:cs typeface="+mn-cs"/>
      </a:defRPr>
    </a:lvl5pPr>
    <a:lvl6pPr marL="2286000" algn="l" defTabSz="914400" rtl="0" eaLnBrk="1" latinLnBrk="0" hangingPunct="1">
      <a:defRPr sz="2400" i="1" kern="1200">
        <a:solidFill>
          <a:schemeClr val="accent2"/>
        </a:solidFill>
        <a:latin typeface="Arial" pitchFamily="34" charset="0"/>
        <a:ea typeface="MS PGothic" pitchFamily="34" charset="-128"/>
        <a:cs typeface="+mn-cs"/>
      </a:defRPr>
    </a:lvl6pPr>
    <a:lvl7pPr marL="2743200" algn="l" defTabSz="914400" rtl="0" eaLnBrk="1" latinLnBrk="0" hangingPunct="1">
      <a:defRPr sz="2400" i="1" kern="1200">
        <a:solidFill>
          <a:schemeClr val="accent2"/>
        </a:solidFill>
        <a:latin typeface="Arial" pitchFamily="34" charset="0"/>
        <a:ea typeface="MS PGothic" pitchFamily="34" charset="-128"/>
        <a:cs typeface="+mn-cs"/>
      </a:defRPr>
    </a:lvl7pPr>
    <a:lvl8pPr marL="3200400" algn="l" defTabSz="914400" rtl="0" eaLnBrk="1" latinLnBrk="0" hangingPunct="1">
      <a:defRPr sz="2400" i="1" kern="1200">
        <a:solidFill>
          <a:schemeClr val="accent2"/>
        </a:solidFill>
        <a:latin typeface="Arial" pitchFamily="34" charset="0"/>
        <a:ea typeface="MS PGothic" pitchFamily="34" charset="-128"/>
        <a:cs typeface="+mn-cs"/>
      </a:defRPr>
    </a:lvl8pPr>
    <a:lvl9pPr marL="3657600" algn="l" defTabSz="914400" rtl="0" eaLnBrk="1" latinLnBrk="0" hangingPunct="1">
      <a:defRPr sz="2400" i="1" kern="1200">
        <a:solidFill>
          <a:schemeClr val="accent2"/>
        </a:solidFill>
        <a:latin typeface="Arial" pitchFamily="34" charset="0"/>
        <a:ea typeface="MS PGothic"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notesView">
  <p:normalViewPr>
    <p:restoredLeft sz="15620"/>
    <p:restoredTop sz="84520" autoAdjust="0"/>
  </p:normalViewPr>
  <p:slideViewPr>
    <p:cSldViewPr>
      <p:cViewPr>
        <p:scale>
          <a:sx n="66" d="100"/>
          <a:sy n="66" d="100"/>
        </p:scale>
        <p:origin x="-1200"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p:scale>
          <a:sx n="120" d="100"/>
          <a:sy n="120" d="100"/>
        </p:scale>
        <p:origin x="-1038" y="972"/>
      </p:cViewPr>
      <p:guideLst>
        <p:guide orient="horz" pos="2970"/>
        <p:guide pos="2232"/>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9570" name="Rectangle 1026"/>
          <p:cNvSpPr>
            <a:spLocks noGrp="1" noChangeArrowheads="1"/>
          </p:cNvSpPr>
          <p:nvPr>
            <p:ph type="hdr" sz="quarter"/>
          </p:nvPr>
        </p:nvSpPr>
        <p:spPr bwMode="auto">
          <a:xfrm>
            <a:off x="0" y="0"/>
            <a:ext cx="3070225" cy="471488"/>
          </a:xfrm>
          <a:prstGeom prst="rect">
            <a:avLst/>
          </a:prstGeom>
          <a:noFill/>
          <a:ln w="9525">
            <a:noFill/>
            <a:miter lim="800000"/>
            <a:headEnd/>
            <a:tailEnd/>
          </a:ln>
          <a:effectLst/>
        </p:spPr>
        <p:txBody>
          <a:bodyPr vert="horz" wrap="square" lIns="94375" tIns="47188" rIns="94375" bIns="47188" numCol="1" anchor="t" anchorCtr="0" compatLnSpc="1">
            <a:prstTxWarp prst="textNoShape">
              <a:avLst/>
            </a:prstTxWarp>
          </a:bodyPr>
          <a:lstStyle>
            <a:lvl1pPr defTabSz="942975">
              <a:buFont typeface="Times" pitchFamily="-109" charset="0"/>
              <a:buNone/>
              <a:defRPr sz="1200">
                <a:latin typeface="Arial" pitchFamily="-109" charset="0"/>
                <a:ea typeface="+mn-ea"/>
              </a:defRPr>
            </a:lvl1pPr>
          </a:lstStyle>
          <a:p>
            <a:pPr>
              <a:defRPr/>
            </a:pPr>
            <a:endParaRPr lang="en-US" dirty="0"/>
          </a:p>
        </p:txBody>
      </p:sp>
      <p:sp>
        <p:nvSpPr>
          <p:cNvPr id="109571" name="Rectangle 1027"/>
          <p:cNvSpPr>
            <a:spLocks noGrp="1" noChangeArrowheads="1"/>
          </p:cNvSpPr>
          <p:nvPr>
            <p:ph type="dt" sz="quarter" idx="1"/>
          </p:nvPr>
        </p:nvSpPr>
        <p:spPr bwMode="auto">
          <a:xfrm>
            <a:off x="4016375" y="0"/>
            <a:ext cx="3070225" cy="471488"/>
          </a:xfrm>
          <a:prstGeom prst="rect">
            <a:avLst/>
          </a:prstGeom>
          <a:noFill/>
          <a:ln w="9525">
            <a:noFill/>
            <a:miter lim="800000"/>
            <a:headEnd/>
            <a:tailEnd/>
          </a:ln>
          <a:effectLst/>
        </p:spPr>
        <p:txBody>
          <a:bodyPr vert="horz" wrap="square" lIns="94375" tIns="47188" rIns="94375" bIns="47188" numCol="1" anchor="t" anchorCtr="0" compatLnSpc="1">
            <a:prstTxWarp prst="textNoShape">
              <a:avLst/>
            </a:prstTxWarp>
          </a:bodyPr>
          <a:lstStyle>
            <a:lvl1pPr algn="r" defTabSz="942975">
              <a:buFont typeface="Times" pitchFamily="-109" charset="0"/>
              <a:buNone/>
              <a:defRPr sz="1200">
                <a:latin typeface="Arial" pitchFamily="-109" charset="0"/>
                <a:ea typeface="+mn-ea"/>
              </a:defRPr>
            </a:lvl1pPr>
          </a:lstStyle>
          <a:p>
            <a:pPr>
              <a:defRPr/>
            </a:pPr>
            <a:endParaRPr lang="en-US" dirty="0"/>
          </a:p>
        </p:txBody>
      </p:sp>
      <p:sp>
        <p:nvSpPr>
          <p:cNvPr id="109572" name="Rectangle 1028"/>
          <p:cNvSpPr>
            <a:spLocks noGrp="1" noChangeArrowheads="1"/>
          </p:cNvSpPr>
          <p:nvPr>
            <p:ph type="ftr" sz="quarter" idx="2"/>
          </p:nvPr>
        </p:nvSpPr>
        <p:spPr bwMode="auto">
          <a:xfrm>
            <a:off x="0" y="8958263"/>
            <a:ext cx="3070225" cy="471487"/>
          </a:xfrm>
          <a:prstGeom prst="rect">
            <a:avLst/>
          </a:prstGeom>
          <a:noFill/>
          <a:ln w="9525">
            <a:noFill/>
            <a:miter lim="800000"/>
            <a:headEnd/>
            <a:tailEnd/>
          </a:ln>
          <a:effectLst/>
        </p:spPr>
        <p:txBody>
          <a:bodyPr vert="horz" wrap="square" lIns="94375" tIns="47188" rIns="94375" bIns="47188" numCol="1" anchor="b" anchorCtr="0" compatLnSpc="1">
            <a:prstTxWarp prst="textNoShape">
              <a:avLst/>
            </a:prstTxWarp>
          </a:bodyPr>
          <a:lstStyle>
            <a:lvl1pPr defTabSz="942975">
              <a:buFont typeface="Times" pitchFamily="-109" charset="0"/>
              <a:buNone/>
              <a:defRPr sz="1200">
                <a:latin typeface="Arial" pitchFamily="-109" charset="0"/>
                <a:ea typeface="+mn-ea"/>
              </a:defRPr>
            </a:lvl1pPr>
          </a:lstStyle>
          <a:p>
            <a:pPr>
              <a:defRPr/>
            </a:pPr>
            <a:endParaRPr lang="en-US" dirty="0"/>
          </a:p>
        </p:txBody>
      </p:sp>
      <p:sp>
        <p:nvSpPr>
          <p:cNvPr id="109573" name="Rectangle 1029"/>
          <p:cNvSpPr>
            <a:spLocks noGrp="1" noChangeArrowheads="1"/>
          </p:cNvSpPr>
          <p:nvPr>
            <p:ph type="sldNum" sz="quarter" idx="3"/>
          </p:nvPr>
        </p:nvSpPr>
        <p:spPr bwMode="auto">
          <a:xfrm>
            <a:off x="4016375" y="8958263"/>
            <a:ext cx="3070225" cy="471487"/>
          </a:xfrm>
          <a:prstGeom prst="rect">
            <a:avLst/>
          </a:prstGeom>
          <a:noFill/>
          <a:ln w="9525">
            <a:noFill/>
            <a:miter lim="800000"/>
            <a:headEnd/>
            <a:tailEnd/>
          </a:ln>
          <a:effectLst/>
        </p:spPr>
        <p:txBody>
          <a:bodyPr vert="horz" wrap="square" lIns="94375" tIns="47188" rIns="94375" bIns="47188" numCol="1" anchor="b" anchorCtr="0" compatLnSpc="1">
            <a:prstTxWarp prst="textNoShape">
              <a:avLst/>
            </a:prstTxWarp>
          </a:bodyPr>
          <a:lstStyle>
            <a:lvl1pPr algn="r" defTabSz="942975">
              <a:buFont typeface="Times" pitchFamily="-109" charset="0"/>
              <a:buNone/>
              <a:defRPr sz="1200">
                <a:latin typeface="Arial" charset="0"/>
                <a:ea typeface="ＭＳ Ｐゴシック" pitchFamily="-109" charset="-128"/>
              </a:defRPr>
            </a:lvl1pPr>
          </a:lstStyle>
          <a:p>
            <a:pPr>
              <a:defRPr/>
            </a:pPr>
            <a:fld id="{2E378F8C-AEF4-4013-A431-4907F2ABF2F7}" type="slidenum">
              <a:rPr lang="en-US"/>
              <a:pPr>
                <a:defRPr/>
              </a:pPr>
              <a:t>‹#›</a:t>
            </a:fld>
            <a:endParaRPr 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hdr" sz="quarter"/>
          </p:nvPr>
        </p:nvSpPr>
        <p:spPr bwMode="auto">
          <a:xfrm>
            <a:off x="0" y="0"/>
            <a:ext cx="3070225" cy="471488"/>
          </a:xfrm>
          <a:prstGeom prst="rect">
            <a:avLst/>
          </a:prstGeom>
          <a:noFill/>
          <a:ln w="9525">
            <a:noFill/>
            <a:miter lim="800000"/>
            <a:headEnd/>
            <a:tailEnd/>
          </a:ln>
          <a:effectLst/>
        </p:spPr>
        <p:txBody>
          <a:bodyPr vert="horz" wrap="square" lIns="94375" tIns="47188" rIns="94375" bIns="47188" numCol="1" anchor="t" anchorCtr="0" compatLnSpc="1">
            <a:prstTxWarp prst="textNoShape">
              <a:avLst/>
            </a:prstTxWarp>
          </a:bodyPr>
          <a:lstStyle>
            <a:lvl1pPr defTabSz="942975">
              <a:lnSpc>
                <a:spcPct val="100000"/>
              </a:lnSpc>
              <a:spcBef>
                <a:spcPct val="0"/>
              </a:spcBef>
              <a:buClrTx/>
              <a:buSzTx/>
              <a:buFontTx/>
              <a:buNone/>
              <a:defRPr sz="1200" i="0">
                <a:solidFill>
                  <a:schemeClr val="tx1"/>
                </a:solidFill>
                <a:latin typeface="Arial" pitchFamily="-109" charset="0"/>
                <a:ea typeface="+mn-ea"/>
              </a:defRPr>
            </a:lvl1pPr>
          </a:lstStyle>
          <a:p>
            <a:pPr>
              <a:defRPr/>
            </a:pPr>
            <a:endParaRPr lang="en-US" dirty="0"/>
          </a:p>
        </p:txBody>
      </p:sp>
      <p:sp>
        <p:nvSpPr>
          <p:cNvPr id="14339" name="Rectangle 3"/>
          <p:cNvSpPr>
            <a:spLocks noGrp="1" noChangeArrowheads="1"/>
          </p:cNvSpPr>
          <p:nvPr>
            <p:ph type="dt" idx="1"/>
          </p:nvPr>
        </p:nvSpPr>
        <p:spPr bwMode="auto">
          <a:xfrm>
            <a:off x="4014788" y="0"/>
            <a:ext cx="3070225" cy="471488"/>
          </a:xfrm>
          <a:prstGeom prst="rect">
            <a:avLst/>
          </a:prstGeom>
          <a:noFill/>
          <a:ln w="9525">
            <a:noFill/>
            <a:miter lim="800000"/>
            <a:headEnd/>
            <a:tailEnd/>
          </a:ln>
          <a:effectLst/>
        </p:spPr>
        <p:txBody>
          <a:bodyPr vert="horz" wrap="square" lIns="94375" tIns="47188" rIns="94375" bIns="47188" numCol="1" anchor="t" anchorCtr="0" compatLnSpc="1">
            <a:prstTxWarp prst="textNoShape">
              <a:avLst/>
            </a:prstTxWarp>
          </a:bodyPr>
          <a:lstStyle>
            <a:lvl1pPr algn="r" defTabSz="942975">
              <a:lnSpc>
                <a:spcPct val="100000"/>
              </a:lnSpc>
              <a:spcBef>
                <a:spcPct val="0"/>
              </a:spcBef>
              <a:buClrTx/>
              <a:buSzTx/>
              <a:buFontTx/>
              <a:buNone/>
              <a:defRPr sz="1200" i="0">
                <a:solidFill>
                  <a:schemeClr val="tx1"/>
                </a:solidFill>
                <a:latin typeface="Arial" pitchFamily="-109" charset="0"/>
                <a:ea typeface="+mn-ea"/>
              </a:defRPr>
            </a:lvl1pPr>
          </a:lstStyle>
          <a:p>
            <a:pPr>
              <a:defRPr/>
            </a:pPr>
            <a:endParaRPr lang="en-US" dirty="0"/>
          </a:p>
        </p:txBody>
      </p:sp>
      <p:sp>
        <p:nvSpPr>
          <p:cNvPr id="17412" name="Rectangle 4"/>
          <p:cNvSpPr>
            <a:spLocks noGrp="1" noRot="1" noChangeAspect="1" noChangeArrowheads="1" noTextEdit="1"/>
          </p:cNvSpPr>
          <p:nvPr>
            <p:ph type="sldImg" idx="2"/>
          </p:nvPr>
        </p:nvSpPr>
        <p:spPr bwMode="auto">
          <a:xfrm>
            <a:off x="1187450" y="708025"/>
            <a:ext cx="4713288" cy="3535363"/>
          </a:xfrm>
          <a:prstGeom prst="rect">
            <a:avLst/>
          </a:prstGeom>
          <a:noFill/>
          <a:ln w="9525">
            <a:solidFill>
              <a:srgbClr val="000000"/>
            </a:solidFill>
            <a:miter lim="800000"/>
            <a:headEnd/>
            <a:tailEnd/>
          </a:ln>
        </p:spPr>
      </p:sp>
      <p:sp>
        <p:nvSpPr>
          <p:cNvPr id="14341" name="Rectangle 5"/>
          <p:cNvSpPr>
            <a:spLocks noGrp="1" noChangeArrowheads="1"/>
          </p:cNvSpPr>
          <p:nvPr>
            <p:ph type="body" sz="quarter" idx="3"/>
          </p:nvPr>
        </p:nvSpPr>
        <p:spPr bwMode="auto">
          <a:xfrm>
            <a:off x="708025" y="4479925"/>
            <a:ext cx="5670550" cy="4243388"/>
          </a:xfrm>
          <a:prstGeom prst="rect">
            <a:avLst/>
          </a:prstGeom>
          <a:noFill/>
          <a:ln w="9525">
            <a:noFill/>
            <a:miter lim="800000"/>
            <a:headEnd/>
            <a:tailEnd/>
          </a:ln>
          <a:effectLst/>
        </p:spPr>
        <p:txBody>
          <a:bodyPr vert="horz" wrap="square" lIns="94375" tIns="47188" rIns="94375" bIns="47188"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4342" name="Rectangle 6"/>
          <p:cNvSpPr>
            <a:spLocks noGrp="1" noChangeArrowheads="1"/>
          </p:cNvSpPr>
          <p:nvPr>
            <p:ph type="ftr" sz="quarter" idx="4"/>
          </p:nvPr>
        </p:nvSpPr>
        <p:spPr bwMode="auto">
          <a:xfrm>
            <a:off x="0" y="8956675"/>
            <a:ext cx="3070225" cy="471488"/>
          </a:xfrm>
          <a:prstGeom prst="rect">
            <a:avLst/>
          </a:prstGeom>
          <a:noFill/>
          <a:ln w="9525">
            <a:noFill/>
            <a:miter lim="800000"/>
            <a:headEnd/>
            <a:tailEnd/>
          </a:ln>
          <a:effectLst/>
        </p:spPr>
        <p:txBody>
          <a:bodyPr vert="horz" wrap="square" lIns="94375" tIns="47188" rIns="94375" bIns="47188" numCol="1" anchor="b" anchorCtr="0" compatLnSpc="1">
            <a:prstTxWarp prst="textNoShape">
              <a:avLst/>
            </a:prstTxWarp>
          </a:bodyPr>
          <a:lstStyle>
            <a:lvl1pPr defTabSz="942975">
              <a:lnSpc>
                <a:spcPct val="100000"/>
              </a:lnSpc>
              <a:spcBef>
                <a:spcPct val="0"/>
              </a:spcBef>
              <a:buClrTx/>
              <a:buSzTx/>
              <a:buFontTx/>
              <a:buNone/>
              <a:defRPr sz="1200" i="0">
                <a:solidFill>
                  <a:schemeClr val="tx1"/>
                </a:solidFill>
                <a:latin typeface="Arial" pitchFamily="-109" charset="0"/>
                <a:ea typeface="+mn-ea"/>
              </a:defRPr>
            </a:lvl1pPr>
          </a:lstStyle>
          <a:p>
            <a:pPr>
              <a:defRPr/>
            </a:pPr>
            <a:endParaRPr lang="en-US" dirty="0"/>
          </a:p>
        </p:txBody>
      </p:sp>
      <p:sp>
        <p:nvSpPr>
          <p:cNvPr id="14343" name="Rectangle 7"/>
          <p:cNvSpPr>
            <a:spLocks noGrp="1" noChangeArrowheads="1"/>
          </p:cNvSpPr>
          <p:nvPr>
            <p:ph type="sldNum" sz="quarter" idx="5"/>
          </p:nvPr>
        </p:nvSpPr>
        <p:spPr bwMode="auto">
          <a:xfrm>
            <a:off x="4014788" y="8956675"/>
            <a:ext cx="3070225" cy="471488"/>
          </a:xfrm>
          <a:prstGeom prst="rect">
            <a:avLst/>
          </a:prstGeom>
          <a:noFill/>
          <a:ln w="9525">
            <a:noFill/>
            <a:miter lim="800000"/>
            <a:headEnd/>
            <a:tailEnd/>
          </a:ln>
          <a:effectLst/>
        </p:spPr>
        <p:txBody>
          <a:bodyPr vert="horz" wrap="square" lIns="94375" tIns="47188" rIns="94375" bIns="47188" numCol="1" anchor="b" anchorCtr="0" compatLnSpc="1">
            <a:prstTxWarp prst="textNoShape">
              <a:avLst/>
            </a:prstTxWarp>
          </a:bodyPr>
          <a:lstStyle>
            <a:lvl1pPr algn="r" defTabSz="942975">
              <a:lnSpc>
                <a:spcPct val="100000"/>
              </a:lnSpc>
              <a:spcBef>
                <a:spcPct val="0"/>
              </a:spcBef>
              <a:buClrTx/>
              <a:buSzTx/>
              <a:buFontTx/>
              <a:buNone/>
              <a:defRPr sz="1200" i="0">
                <a:solidFill>
                  <a:schemeClr val="tx1"/>
                </a:solidFill>
                <a:latin typeface="Arial" charset="0"/>
                <a:ea typeface="ＭＳ Ｐゴシック" pitchFamily="-109" charset="-128"/>
              </a:defRPr>
            </a:lvl1pPr>
          </a:lstStyle>
          <a:p>
            <a:pPr>
              <a:defRPr/>
            </a:pPr>
            <a:fld id="{2679A242-DAE9-42EC-BA90-21418E900293}"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109" charset="0"/>
        <a:ea typeface="MS PGothic" pitchFamily="34" charset="-128"/>
        <a:cs typeface="+mn-cs"/>
      </a:defRPr>
    </a:lvl1pPr>
    <a:lvl2pPr marL="457200" algn="l" rtl="0" eaLnBrk="0" fontAlgn="base" hangingPunct="0">
      <a:spcBef>
        <a:spcPct val="30000"/>
      </a:spcBef>
      <a:spcAft>
        <a:spcPct val="0"/>
      </a:spcAft>
      <a:defRPr sz="1200" kern="1200">
        <a:solidFill>
          <a:schemeClr val="tx1"/>
        </a:solidFill>
        <a:latin typeface="Arial" pitchFamily="-109" charset="0"/>
        <a:ea typeface="MS PGothic" pitchFamily="34" charset="-128"/>
        <a:cs typeface="+mn-cs"/>
      </a:defRPr>
    </a:lvl2pPr>
    <a:lvl3pPr marL="914400" algn="l" rtl="0" eaLnBrk="0" fontAlgn="base" hangingPunct="0">
      <a:spcBef>
        <a:spcPct val="30000"/>
      </a:spcBef>
      <a:spcAft>
        <a:spcPct val="0"/>
      </a:spcAft>
      <a:defRPr sz="1200" kern="1200">
        <a:solidFill>
          <a:schemeClr val="tx1"/>
        </a:solidFill>
        <a:latin typeface="Arial" pitchFamily="-109" charset="0"/>
        <a:ea typeface="MS PGothic" pitchFamily="34" charset="-128"/>
        <a:cs typeface="+mn-cs"/>
      </a:defRPr>
    </a:lvl3pPr>
    <a:lvl4pPr marL="1371600" algn="l" rtl="0" eaLnBrk="0" fontAlgn="base" hangingPunct="0">
      <a:spcBef>
        <a:spcPct val="30000"/>
      </a:spcBef>
      <a:spcAft>
        <a:spcPct val="0"/>
      </a:spcAft>
      <a:defRPr sz="1200" kern="1200">
        <a:solidFill>
          <a:schemeClr val="tx1"/>
        </a:solidFill>
        <a:latin typeface="Arial" pitchFamily="-109" charset="0"/>
        <a:ea typeface="MS PGothic" pitchFamily="34" charset="-128"/>
        <a:cs typeface="+mn-cs"/>
      </a:defRPr>
    </a:lvl4pPr>
    <a:lvl5pPr marL="1828800" algn="l" rtl="0" eaLnBrk="0" fontAlgn="base" hangingPunct="0">
      <a:spcBef>
        <a:spcPct val="30000"/>
      </a:spcBef>
      <a:spcAft>
        <a:spcPct val="0"/>
      </a:spcAft>
      <a:defRPr sz="1200" kern="1200">
        <a:solidFill>
          <a:schemeClr val="tx1"/>
        </a:solidFill>
        <a:latin typeface="Arial" pitchFamily="-109" charset="0"/>
        <a:ea typeface="MS PGothic" pitchFamily="34"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p:spPr>
        <p:txBody>
          <a:bodyPr/>
          <a:lstStyle/>
          <a:p>
            <a:fld id="{4CD54669-DD69-4CF5-8948-CD7FAA172A67}" type="slidenum">
              <a:rPr lang="en-US" smtClean="0">
                <a:latin typeface="Arial" pitchFamily="34" charset="0"/>
                <a:ea typeface="MS PGothic" pitchFamily="34" charset="-128"/>
              </a:rPr>
              <a:pPr/>
              <a:t>1</a:t>
            </a:fld>
            <a:endParaRPr lang="en-US" dirty="0" smtClean="0">
              <a:latin typeface="Arial" pitchFamily="34" charset="0"/>
              <a:ea typeface="MS PGothic" pitchFamily="34" charset="-128"/>
            </a:endParaRPr>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p:spPr>
        <p:txBody>
          <a:bodyPr/>
          <a:lstStyle/>
          <a:p>
            <a:pPr eaLnBrk="1" hangingPunct="1"/>
            <a:r>
              <a:rPr lang="en-US" dirty="0" smtClean="0">
                <a:latin typeface="Arial" pitchFamily="34" charset="0"/>
              </a:rPr>
              <a:t>INSTRUCTIONS TO STUDENTS: Your job is to fill in this PowerPoint template to reflect the information you’ve discovered about your famous example of malware. You should do the following:</a:t>
            </a:r>
          </a:p>
          <a:p>
            <a:pPr eaLnBrk="1" hangingPunct="1"/>
            <a:endParaRPr lang="en-US" dirty="0" smtClean="0">
              <a:latin typeface="Arial" pitchFamily="34" charset="0"/>
            </a:endParaRPr>
          </a:p>
          <a:p>
            <a:pPr eaLnBrk="1" hangingPunct="1">
              <a:buFontTx/>
              <a:buAutoNum type="arabicParenR"/>
            </a:pPr>
            <a:r>
              <a:rPr lang="en-US" dirty="0" smtClean="0">
                <a:latin typeface="Arial" pitchFamily="34" charset="0"/>
              </a:rPr>
              <a:t> Replace the </a:t>
            </a:r>
            <a:r>
              <a:rPr lang="en-US" i="1" dirty="0" smtClean="0">
                <a:latin typeface="Arial" pitchFamily="34" charset="0"/>
              </a:rPr>
              <a:t>“Fill in the…” or “Describe the…” </a:t>
            </a:r>
            <a:r>
              <a:rPr lang="en-US" dirty="0" smtClean="0">
                <a:latin typeface="Arial" pitchFamily="34" charset="0"/>
              </a:rPr>
              <a:t> statements on the slides with appropriate answers. For example, on this slide, you would delete the “Fill in the name of the malware you were assigned” statement with, for example, “CoolWebSearch.” You would erase the “Fill in your type of malware” instruction with, for example, the word “Spyware.”</a:t>
            </a:r>
          </a:p>
          <a:p>
            <a:pPr eaLnBrk="1" hangingPunct="1">
              <a:buFontTx/>
              <a:buAutoNum type="arabicParenR"/>
            </a:pPr>
            <a:r>
              <a:rPr lang="en-US" dirty="0" smtClean="0">
                <a:latin typeface="Arial" pitchFamily="34" charset="0"/>
              </a:rPr>
              <a:t> Type the answers to the following questions into the notes section of your presentation.</a:t>
            </a:r>
          </a:p>
          <a:p>
            <a:pPr eaLnBrk="1" hangingPunct="1"/>
            <a:r>
              <a:rPr lang="en-US" dirty="0" smtClean="0">
                <a:latin typeface="Arial" pitchFamily="34" charset="0"/>
              </a:rPr>
              <a:t>3) Using the Slide Master view, create a background border or logo to personalize your presentation and make it attractive.</a:t>
            </a:r>
          </a:p>
          <a:p>
            <a:pPr eaLnBrk="1" hangingPunct="1"/>
            <a:r>
              <a:rPr lang="en-US" dirty="0" smtClean="0">
                <a:latin typeface="Arial" pitchFamily="34" charset="0"/>
              </a:rPr>
              <a:t>4) You will then present (not read) this PowerPoint presentation to the class to share the information you have collected.</a:t>
            </a:r>
          </a:p>
          <a:p>
            <a:pPr eaLnBrk="1" hangingPunct="1"/>
            <a:endParaRPr lang="en-US" dirty="0" smtClean="0">
              <a:latin typeface="Arial" pitchFamily="34" charset="0"/>
            </a:endParaRPr>
          </a:p>
          <a:p>
            <a:pPr eaLnBrk="1" hangingPunct="1"/>
            <a:endParaRPr lang="en-US" dirty="0" smtClean="0">
              <a:latin typeface="Arial"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p:spPr>
        <p:txBody>
          <a:bodyPr/>
          <a:lstStyle/>
          <a:p>
            <a:fld id="{7CD680DF-61F1-461E-8FB4-A466F41433D0}" type="slidenum">
              <a:rPr lang="en-US" smtClean="0">
                <a:latin typeface="Arial" pitchFamily="34" charset="0"/>
                <a:ea typeface="MS PGothic" pitchFamily="34" charset="-128"/>
              </a:rPr>
              <a:pPr/>
              <a:t>2</a:t>
            </a:fld>
            <a:endParaRPr lang="en-US" dirty="0" smtClean="0">
              <a:latin typeface="Arial" pitchFamily="34" charset="0"/>
              <a:ea typeface="MS PGothic" pitchFamily="34" charset="-128"/>
            </a:endParaRPr>
          </a:p>
        </p:txBody>
      </p:sp>
      <p:sp>
        <p:nvSpPr>
          <p:cNvPr id="19459" name="Rectangle 1026"/>
          <p:cNvSpPr>
            <a:spLocks noGrp="1" noRot="1" noChangeAspect="1" noChangeArrowheads="1" noTextEdit="1"/>
          </p:cNvSpPr>
          <p:nvPr>
            <p:ph type="sldImg"/>
          </p:nvPr>
        </p:nvSpPr>
        <p:spPr>
          <a:ln/>
        </p:spPr>
      </p:sp>
      <p:sp>
        <p:nvSpPr>
          <p:cNvPr id="19460" name="Rectangle 1027"/>
          <p:cNvSpPr>
            <a:spLocks noGrp="1" noChangeArrowheads="1"/>
          </p:cNvSpPr>
          <p:nvPr>
            <p:ph type="body" idx="1"/>
          </p:nvPr>
        </p:nvSpPr>
        <p:spPr>
          <a:noFill/>
          <a:ln/>
        </p:spPr>
        <p:txBody>
          <a:bodyPr/>
          <a:lstStyle/>
          <a:p>
            <a:pPr eaLnBrk="1" hangingPunct="1"/>
            <a:r>
              <a:rPr lang="en-US" dirty="0" smtClean="0">
                <a:latin typeface="Arial" pitchFamily="34" charset="0"/>
              </a:rPr>
              <a:t>Fill in the descriptions requested in the slide. Then in this Notes section, describe in your own words who this virus affects and how a computer catches it. </a:t>
            </a:r>
          </a:p>
          <a:p>
            <a:pPr eaLnBrk="1" hangingPunct="1"/>
            <a:endParaRPr lang="en-US" dirty="0" smtClean="0">
              <a:latin typeface="Arial" pitchFamily="34" charset="0"/>
            </a:endParaRPr>
          </a:p>
          <a:p>
            <a:pPr eaLnBrk="1" hangingPunct="1"/>
            <a:endParaRPr lang="en-US" dirty="0" smtClean="0">
              <a:latin typeface="Arial" pitchFamily="34" charset="0"/>
            </a:endParaRPr>
          </a:p>
          <a:p>
            <a:pPr eaLnBrk="1" hangingPunct="1"/>
            <a:r>
              <a:rPr lang="en-US" dirty="0" smtClean="0">
                <a:latin typeface="Arial" pitchFamily="34" charset="0"/>
              </a:rPr>
              <a:t>  </a:t>
            </a:r>
          </a:p>
          <a:p>
            <a:pPr eaLnBrk="1" hangingPunct="1"/>
            <a:endParaRPr lang="en-US" dirty="0" smtClean="0">
              <a:latin typeface="Arial"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p:spPr>
        <p:txBody>
          <a:bodyPr/>
          <a:lstStyle/>
          <a:p>
            <a:fld id="{1DFE1A05-C343-4231-9DEB-D3797DE2280D}" type="slidenum">
              <a:rPr lang="en-US" smtClean="0">
                <a:latin typeface="Arial" pitchFamily="34" charset="0"/>
                <a:ea typeface="MS PGothic" pitchFamily="34" charset="-128"/>
              </a:rPr>
              <a:pPr/>
              <a:t>3</a:t>
            </a:fld>
            <a:endParaRPr lang="en-US" dirty="0" smtClean="0">
              <a:latin typeface="Arial" pitchFamily="34" charset="0"/>
              <a:ea typeface="MS PGothic" pitchFamily="34" charset="-128"/>
            </a:endParaRPr>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p:spPr>
        <p:txBody>
          <a:bodyPr/>
          <a:lstStyle/>
          <a:p>
            <a:pPr eaLnBrk="1" hangingPunct="1"/>
            <a:r>
              <a:rPr lang="en-US" dirty="0" smtClean="0">
                <a:latin typeface="Arial" pitchFamily="34" charset="0"/>
              </a:rPr>
              <a:t>Fill in the descriptions requested in the slide. Then in this Notes section, describe in your own words what this example of malware does to a user’s computer system or data.</a:t>
            </a:r>
          </a:p>
          <a:p>
            <a:pPr eaLnBrk="1" hangingPunct="1"/>
            <a:endParaRPr lang="en-US" dirty="0" smtClean="0">
              <a:latin typeface="Arial"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p:spPr>
        <p:txBody>
          <a:bodyPr/>
          <a:lstStyle/>
          <a:p>
            <a:fld id="{32485A81-6AED-49EF-9C34-D4A35EDC73A4}" type="slidenum">
              <a:rPr lang="en-US" smtClean="0">
                <a:latin typeface="Arial" pitchFamily="34" charset="0"/>
                <a:ea typeface="MS PGothic" pitchFamily="34" charset="-128"/>
              </a:rPr>
              <a:pPr/>
              <a:t>4</a:t>
            </a:fld>
            <a:endParaRPr lang="en-US" dirty="0" smtClean="0">
              <a:latin typeface="Arial" pitchFamily="34" charset="0"/>
              <a:ea typeface="MS PGothic" pitchFamily="34" charset="-128"/>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p:spPr>
        <p:txBody>
          <a:bodyPr/>
          <a:lstStyle/>
          <a:p>
            <a:pPr eaLnBrk="1" hangingPunct="1"/>
            <a:r>
              <a:rPr lang="en-US" dirty="0" smtClean="0">
                <a:latin typeface="Arial" pitchFamily="34" charset="0"/>
              </a:rPr>
              <a:t>Fill in the descriptions requested in the slide. Then in this Notes section, describe in your own words the best ways to prevent this example of malware.</a:t>
            </a:r>
          </a:p>
          <a:p>
            <a:pPr eaLnBrk="1" hangingPunct="1"/>
            <a:endParaRPr lang="en-US" dirty="0" smtClean="0">
              <a:latin typeface="Arial" pitchFamily="34" charset="0"/>
            </a:endParaRPr>
          </a:p>
          <a:p>
            <a:pPr eaLnBrk="1" hangingPunct="1"/>
            <a:endParaRPr lang="en-US" dirty="0" smtClean="0">
              <a:latin typeface="Arial" pitchFamily="34" charset="0"/>
            </a:endParaRPr>
          </a:p>
          <a:p>
            <a:pPr eaLnBrk="1" hangingPunct="1"/>
            <a:endParaRPr lang="en-US" b="1" dirty="0" smtClean="0">
              <a:latin typeface="Arial"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0811C62E-2082-49BC-AADB-B3BABD1B2E15}" type="slidenum">
              <a:rPr lang="en-US" smtClean="0">
                <a:latin typeface="Arial" pitchFamily="34" charset="0"/>
                <a:ea typeface="MS PGothic" pitchFamily="34" charset="-128"/>
              </a:rPr>
              <a:pPr/>
              <a:t>5</a:t>
            </a:fld>
            <a:endParaRPr lang="en-US" dirty="0" smtClean="0">
              <a:latin typeface="Arial" pitchFamily="34" charset="0"/>
              <a:ea typeface="MS PGothic" pitchFamily="34" charset="-128"/>
            </a:endParaRPr>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a:ln/>
        </p:spPr>
        <p:txBody>
          <a:bodyPr/>
          <a:lstStyle/>
          <a:p>
            <a:pPr eaLnBrk="1" hangingPunct="1"/>
            <a:r>
              <a:rPr lang="en-US" dirty="0" smtClean="0">
                <a:latin typeface="Arial" pitchFamily="34" charset="0"/>
              </a:rPr>
              <a:t>Fill in the descriptions requested in the slide. Then in this Notes section, describe in your own words what steps you would take if you caught this type of malware.</a:t>
            </a:r>
          </a:p>
          <a:p>
            <a:pPr eaLnBrk="1" hangingPunct="1"/>
            <a:endParaRPr lang="en-US" dirty="0" smtClean="0">
              <a:latin typeface="Arial" pitchFamily="34" charset="0"/>
            </a:endParaRPr>
          </a:p>
          <a:p>
            <a:pPr eaLnBrk="1" hangingPunct="1"/>
            <a:endParaRPr lang="en-US" dirty="0" smtClean="0">
              <a:latin typeface="Arial" pitchFamily="34" charset="0"/>
            </a:endParaRPr>
          </a:p>
          <a:p>
            <a:pPr eaLnBrk="1" hangingPunct="1"/>
            <a:endParaRPr lang="en-US" dirty="0" smtClean="0">
              <a:latin typeface="Arial"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210B1F93-5883-4F7D-9DB3-8C5BCA3F9D2B}" type="slidenum">
              <a:rPr lang="en-US" smtClean="0">
                <a:latin typeface="Arial" pitchFamily="34" charset="0"/>
                <a:ea typeface="MS PGothic" pitchFamily="34" charset="-128"/>
              </a:rPr>
              <a:pPr/>
              <a:t>6</a:t>
            </a:fld>
            <a:endParaRPr lang="en-US" dirty="0" smtClean="0">
              <a:latin typeface="Arial" pitchFamily="34" charset="0"/>
              <a:ea typeface="MS PGothic" pitchFamily="34" charset="-128"/>
            </a:endParaRPr>
          </a:p>
        </p:txBody>
      </p:sp>
      <p:sp>
        <p:nvSpPr>
          <p:cNvPr id="23555" name="Rectangle 1026"/>
          <p:cNvSpPr>
            <a:spLocks noGrp="1" noRot="1" noChangeAspect="1" noChangeArrowheads="1" noTextEdit="1"/>
          </p:cNvSpPr>
          <p:nvPr>
            <p:ph type="sldImg"/>
          </p:nvPr>
        </p:nvSpPr>
        <p:spPr>
          <a:solidFill>
            <a:srgbClr val="FFFFFF"/>
          </a:solidFill>
          <a:ln/>
        </p:spPr>
      </p:sp>
      <p:sp>
        <p:nvSpPr>
          <p:cNvPr id="5" name="Notes Placeholder 4"/>
          <p:cNvSpPr>
            <a:spLocks noGrp="1"/>
          </p:cNvSpPr>
          <p:nvPr>
            <p:ph type="body" idx="1"/>
          </p:nvPr>
        </p:nvSpPr>
        <p:spPr/>
        <p:txBody>
          <a:bodyPr>
            <a:normAutofit/>
          </a:bodyPr>
          <a:lstStyle/>
          <a:p>
            <a:r>
              <a:rPr lang="en-US" dirty="0" smtClean="0"/>
              <a:t>Fill in the descriptions of interesting facts you found out about your malware. (Don’t make your bullet points too long—put the important words next to the bullet points on the slide, and put the information you’d like to talk about in this Notes section.)</a:t>
            </a:r>
          </a:p>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p>
            <a:fld id="{0BDE472D-137D-48D0-B2EC-1870B911FD9D}" type="slidenum">
              <a:rPr lang="en-US" smtClean="0">
                <a:latin typeface="Arial" pitchFamily="34" charset="0"/>
                <a:ea typeface="MS PGothic" pitchFamily="34" charset="-128"/>
              </a:rPr>
              <a:pPr/>
              <a:t>7</a:t>
            </a:fld>
            <a:endParaRPr lang="en-US" dirty="0" smtClean="0">
              <a:latin typeface="Arial" pitchFamily="34" charset="0"/>
              <a:ea typeface="MS PGothic" pitchFamily="34" charset="-128"/>
            </a:endParaRPr>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noFill/>
          <a:ln/>
        </p:spPr>
        <p:txBody>
          <a:bodyPr/>
          <a:lstStyle/>
          <a:p>
            <a:pPr eaLnBrk="1" hangingPunct="1"/>
            <a:r>
              <a:rPr lang="en-US" dirty="0" smtClean="0">
                <a:latin typeface="Arial" pitchFamily="34" charset="0"/>
              </a:rPr>
              <a:t>Write a summary of what you learned about your malware.</a:t>
            </a:r>
          </a:p>
          <a:p>
            <a:pPr eaLnBrk="1" hangingPunct="1"/>
            <a:endParaRPr lang="en-US" dirty="0" smtClean="0">
              <a:latin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4" name="Rectangle 3"/>
          <p:cNvSpPr/>
          <p:nvPr/>
        </p:nvSpPr>
        <p:spPr bwMode="white">
          <a:xfrm>
            <a:off x="0" y="5970588"/>
            <a:ext cx="9144000" cy="887412"/>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5" name="Rectangle 4"/>
          <p:cNvSpPr/>
          <p:nvPr/>
        </p:nvSpPr>
        <p:spPr>
          <a:xfrm>
            <a:off x="-9525" y="6053138"/>
            <a:ext cx="2249488" cy="712787"/>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6" name="Rectangle 5"/>
          <p:cNvSpPr/>
          <p:nvPr/>
        </p:nvSpPr>
        <p:spPr>
          <a:xfrm>
            <a:off x="2359025" y="6043613"/>
            <a:ext cx="6784975" cy="714375"/>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lang="en-US" smtClean="0"/>
              <a:t>Click to edit Master title style</a:t>
            </a:r>
            <a:endParaRPr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7" name="Date Placeholder 27"/>
          <p:cNvSpPr>
            <a:spLocks noGrp="1"/>
          </p:cNvSpPr>
          <p:nvPr>
            <p:ph type="dt" sz="half" idx="10"/>
          </p:nvPr>
        </p:nvSpPr>
        <p:spPr>
          <a:xfrm>
            <a:off x="76200" y="6069013"/>
            <a:ext cx="2057400" cy="685800"/>
          </a:xfrm>
        </p:spPr>
        <p:txBody>
          <a:bodyPr>
            <a:noAutofit/>
          </a:bodyPr>
          <a:lstStyle>
            <a:lvl1pPr algn="ctr">
              <a:defRPr sz="2000" smtClean="0">
                <a:solidFill>
                  <a:srgbClr val="FFFFFF"/>
                </a:solidFill>
              </a:defRPr>
            </a:lvl1pPr>
          </a:lstStyle>
          <a:p>
            <a:pPr>
              <a:defRPr/>
            </a:pPr>
            <a:fld id="{EB9C4911-61D3-464E-8FA9-00236BCA9782}" type="datetimeFigureOut">
              <a:rPr lang="en-US"/>
              <a:pPr>
                <a:defRPr/>
              </a:pPr>
              <a:t>7/4/2012</a:t>
            </a:fld>
            <a:endParaRPr lang="en-US" dirty="0"/>
          </a:p>
        </p:txBody>
      </p:sp>
      <p:sp>
        <p:nvSpPr>
          <p:cNvPr id="10" name="Footer Placeholder 16"/>
          <p:cNvSpPr>
            <a:spLocks noGrp="1"/>
          </p:cNvSpPr>
          <p:nvPr>
            <p:ph type="ftr" sz="quarter" idx="11"/>
          </p:nvPr>
        </p:nvSpPr>
        <p:spPr>
          <a:xfrm>
            <a:off x="2085975" y="236538"/>
            <a:ext cx="5867400" cy="365125"/>
          </a:xfrm>
        </p:spPr>
        <p:txBody>
          <a:bodyPr/>
          <a:lstStyle>
            <a:lvl1pPr algn="r">
              <a:defRPr dirty="0">
                <a:solidFill>
                  <a:schemeClr val="tx2"/>
                </a:solidFill>
              </a:defRPr>
            </a:lvl1pPr>
          </a:lstStyle>
          <a:p>
            <a:pPr>
              <a:defRPr/>
            </a:pPr>
            <a:endParaRPr lang="en-US" dirty="0"/>
          </a:p>
        </p:txBody>
      </p:sp>
      <p:sp>
        <p:nvSpPr>
          <p:cNvPr id="11" name="Slide Number Placeholder 28"/>
          <p:cNvSpPr>
            <a:spLocks noGrp="1"/>
          </p:cNvSpPr>
          <p:nvPr>
            <p:ph type="sldNum" sz="quarter" idx="12"/>
          </p:nvPr>
        </p:nvSpPr>
        <p:spPr>
          <a:xfrm>
            <a:off x="8001000" y="228600"/>
            <a:ext cx="838200" cy="381000"/>
          </a:xfrm>
        </p:spPr>
        <p:txBody>
          <a:bodyPr/>
          <a:lstStyle>
            <a:lvl1pPr>
              <a:defRPr smtClean="0">
                <a:solidFill>
                  <a:schemeClr val="tx2"/>
                </a:solidFill>
              </a:defRPr>
            </a:lvl1pPr>
          </a:lstStyle>
          <a:p>
            <a:pPr>
              <a:defRPr/>
            </a:pPr>
            <a:fld id="{4FEA0FF7-835D-4803-A735-379649DE1331}" type="slidenum">
              <a:rPr lang="en-US"/>
              <a:pPr>
                <a:defRPr/>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EF49B2A5-EFE2-4C52-94BE-600D15FC0DE7}" type="datetimeFigureOut">
              <a:rPr lang="en-US"/>
              <a:pPr>
                <a:defRPr/>
              </a:pPr>
              <a:t>7/4/2012</a:t>
            </a:fld>
            <a:endParaRPr lang="en-US" dirty="0"/>
          </a:p>
        </p:txBody>
      </p:sp>
      <p:sp>
        <p:nvSpPr>
          <p:cNvPr id="5" name="Footer Placeholder 2"/>
          <p:cNvSpPr>
            <a:spLocks noGrp="1"/>
          </p:cNvSpPr>
          <p:nvPr>
            <p:ph type="ftr" sz="quarter" idx="11"/>
          </p:nvPr>
        </p:nvSpPr>
        <p:spPr/>
        <p:txBody>
          <a:bodyPr/>
          <a:lstStyle>
            <a:lvl1pPr>
              <a:defRPr/>
            </a:lvl1pPr>
          </a:lstStyle>
          <a:p>
            <a:pPr>
              <a:defRPr/>
            </a:pPr>
            <a:endParaRPr lang="en-US" dirty="0"/>
          </a:p>
        </p:txBody>
      </p:sp>
      <p:sp>
        <p:nvSpPr>
          <p:cNvPr id="6" name="Slide Number Placeholder 22"/>
          <p:cNvSpPr>
            <a:spLocks noGrp="1"/>
          </p:cNvSpPr>
          <p:nvPr>
            <p:ph type="sldNum" sz="quarter" idx="12"/>
          </p:nvPr>
        </p:nvSpPr>
        <p:spPr/>
        <p:txBody>
          <a:bodyPr/>
          <a:lstStyle>
            <a:lvl1pPr>
              <a:defRPr/>
            </a:lvl1pPr>
          </a:lstStyle>
          <a:p>
            <a:pPr>
              <a:defRPr/>
            </a:pPr>
            <a:fld id="{3569BF34-BDC4-48A6-96C5-089476B3264F}"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4" name="Rectangle 3"/>
          <p:cNvSpPr/>
          <p:nvPr/>
        </p:nvSpPr>
        <p:spPr bwMode="white">
          <a:xfrm>
            <a:off x="6096000" y="0"/>
            <a:ext cx="320675"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5" name="Rectangle 4"/>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6" name="Rectangle 5"/>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2" name="Vertical Title 1"/>
          <p:cNvSpPr>
            <a:spLocks noGrp="1"/>
          </p:cNvSpPr>
          <p:nvPr>
            <p:ph type="title" orient="vert"/>
          </p:nvPr>
        </p:nvSpPr>
        <p:spPr>
          <a:xfrm>
            <a:off x="6553200" y="609600"/>
            <a:ext cx="2057400" cy="55165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a:xfrm>
            <a:off x="6553200" y="6248400"/>
            <a:ext cx="2209800" cy="365125"/>
          </a:xfrm>
        </p:spPr>
        <p:txBody>
          <a:bodyPr/>
          <a:lstStyle>
            <a:lvl1pPr>
              <a:defRPr/>
            </a:lvl1pPr>
          </a:lstStyle>
          <a:p>
            <a:pPr>
              <a:defRPr/>
            </a:pPr>
            <a:fld id="{B0879EEA-99C1-4CB8-9213-FED3FF253381}" type="datetimeFigureOut">
              <a:rPr lang="en-US"/>
              <a:pPr>
                <a:defRPr/>
              </a:pPr>
              <a:t>7/4/2012</a:t>
            </a:fld>
            <a:endParaRPr lang="en-US" dirty="0"/>
          </a:p>
        </p:txBody>
      </p:sp>
      <p:sp>
        <p:nvSpPr>
          <p:cNvPr id="8" name="Footer Placeholder 4"/>
          <p:cNvSpPr>
            <a:spLocks noGrp="1"/>
          </p:cNvSpPr>
          <p:nvPr>
            <p:ph type="ftr" sz="quarter" idx="11"/>
          </p:nvPr>
        </p:nvSpPr>
        <p:spPr>
          <a:xfrm>
            <a:off x="457200" y="6248400"/>
            <a:ext cx="5573713" cy="365125"/>
          </a:xfrm>
        </p:spPr>
        <p:txBody>
          <a:bodyPr/>
          <a:lstStyle>
            <a:lvl1pPr>
              <a:defRPr/>
            </a:lvl1pPr>
          </a:lstStyle>
          <a:p>
            <a:pPr>
              <a:defRPr/>
            </a:pPr>
            <a:endParaRPr lang="en-US" dirty="0"/>
          </a:p>
        </p:txBody>
      </p:sp>
      <p:sp>
        <p:nvSpPr>
          <p:cNvPr id="9" name="Slide Number Placeholder 5"/>
          <p:cNvSpPr>
            <a:spLocks noGrp="1"/>
          </p:cNvSpPr>
          <p:nvPr>
            <p:ph type="sldNum" sz="quarter" idx="12"/>
          </p:nvPr>
        </p:nvSpPr>
        <p:spPr>
          <a:xfrm rot="5400000">
            <a:off x="5989638" y="144462"/>
            <a:ext cx="533400" cy="244475"/>
          </a:xfrm>
        </p:spPr>
        <p:txBody>
          <a:bodyPr/>
          <a:lstStyle>
            <a:lvl1pPr>
              <a:defRPr/>
            </a:lvl1pPr>
          </a:lstStyle>
          <a:p>
            <a:pPr>
              <a:defRPr/>
            </a:pPr>
            <a:fld id="{6509D2F1-98CA-46E1-B250-7CCD386673EB}" type="slidenum">
              <a:rPr lang="en-US"/>
              <a:pPr>
                <a:defRPr/>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5130" name="Rectangle 10"/>
          <p:cNvSpPr>
            <a:spLocks noGrp="1" noChangeArrowheads="1"/>
          </p:cNvSpPr>
          <p:nvPr>
            <p:ph type="ctrTitle"/>
          </p:nvPr>
        </p:nvSpPr>
        <p:spPr>
          <a:xfrm>
            <a:off x="2286000" y="3352800"/>
            <a:ext cx="4572000" cy="708025"/>
          </a:xfrm>
        </p:spPr>
        <p:txBody>
          <a:bodyPr/>
          <a:lstStyle>
            <a:lvl1pPr algn="ctr">
              <a:defRPr sz="3200" b="0"/>
            </a:lvl1pPr>
          </a:lstStyle>
          <a:p>
            <a:r>
              <a:rPr lang="en-US"/>
              <a:t>Click to edit Master title style</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lang="en-US" smtClean="0"/>
              <a:t>Click to edit Master title style</a:t>
            </a:r>
            <a:endParaRPr lang="en-US"/>
          </a:p>
        </p:txBody>
      </p:sp>
      <p:sp>
        <p:nvSpPr>
          <p:cNvPr id="8" name="Content Placeholder 7"/>
          <p:cNvSpPr>
            <a:spLocks noGrp="1"/>
          </p:cNvSpPr>
          <p:nvPr>
            <p:ph sz="quarter" idx="1"/>
          </p:nvPr>
        </p:nvSpPr>
        <p:spPr>
          <a:xfrm>
            <a:off x="612648" y="1600200"/>
            <a:ext cx="81534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9C6A454C-7BCF-4261-8427-8530BEC7B35C}" type="datetimeFigureOut">
              <a:rPr lang="en-US"/>
              <a:pPr>
                <a:defRPr/>
              </a:pPr>
              <a:t>7/4/2012</a:t>
            </a:fld>
            <a:endParaRPr lang="en-US" dirty="0"/>
          </a:p>
        </p:txBody>
      </p:sp>
      <p:sp>
        <p:nvSpPr>
          <p:cNvPr id="5" name="Footer Placeholder 2"/>
          <p:cNvSpPr>
            <a:spLocks noGrp="1"/>
          </p:cNvSpPr>
          <p:nvPr>
            <p:ph type="ftr" sz="quarter" idx="11"/>
          </p:nvPr>
        </p:nvSpPr>
        <p:spPr/>
        <p:txBody>
          <a:bodyPr/>
          <a:lstStyle>
            <a:lvl1pPr>
              <a:defRPr/>
            </a:lvl1pPr>
          </a:lstStyle>
          <a:p>
            <a:pPr>
              <a:defRPr/>
            </a:pPr>
            <a:endParaRPr lang="en-US" dirty="0"/>
          </a:p>
        </p:txBody>
      </p:sp>
      <p:sp>
        <p:nvSpPr>
          <p:cNvPr id="6" name="Slide Number Placeholder 22"/>
          <p:cNvSpPr>
            <a:spLocks noGrp="1"/>
          </p:cNvSpPr>
          <p:nvPr>
            <p:ph type="sldNum" sz="quarter" idx="12"/>
          </p:nvPr>
        </p:nvSpPr>
        <p:spPr/>
        <p:txBody>
          <a:bodyPr/>
          <a:lstStyle>
            <a:lvl1pPr>
              <a:defRPr/>
            </a:lvl1pPr>
          </a:lstStyle>
          <a:p>
            <a:pPr>
              <a:defRPr/>
            </a:pPr>
            <a:fld id="{26758A51-9FFA-497D-BD15-7DBD2F5FA576}"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4" name="Rectangle 3"/>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5" name="Rectangle 4"/>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6" name="Rectangle 5"/>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3" name="Text Placeholder 2"/>
          <p:cNvSpPr>
            <a:spLocks noGrp="1"/>
          </p:cNvSpPr>
          <p:nvPr>
            <p:ph type="body" idx="1"/>
          </p:nvPr>
        </p:nvSpPr>
        <p:spPr>
          <a:xfrm>
            <a:off x="1371600" y="2743200"/>
            <a:ext cx="7123113" cy="1673225"/>
          </a:xfrm>
        </p:spPr>
        <p:txBody>
          <a:bodyPr/>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lang="en-US" smtClean="0"/>
              <a:t>Click to edit Master title style</a:t>
            </a:r>
            <a:endParaRPr lang="en-US"/>
          </a:p>
        </p:txBody>
      </p:sp>
      <p:sp>
        <p:nvSpPr>
          <p:cNvPr id="7" name="Date Placeholder 11"/>
          <p:cNvSpPr>
            <a:spLocks noGrp="1"/>
          </p:cNvSpPr>
          <p:nvPr>
            <p:ph type="dt" sz="half" idx="10"/>
          </p:nvPr>
        </p:nvSpPr>
        <p:spPr/>
        <p:txBody>
          <a:bodyPr/>
          <a:lstStyle>
            <a:lvl1pPr>
              <a:defRPr/>
            </a:lvl1pPr>
          </a:lstStyle>
          <a:p>
            <a:pPr>
              <a:defRPr/>
            </a:pPr>
            <a:fld id="{B5652846-9118-49E7-8CD9-FF3EB323B53D}" type="datetimeFigureOut">
              <a:rPr lang="en-US"/>
              <a:pPr>
                <a:defRPr/>
              </a:pPr>
              <a:t>7/4/2012</a:t>
            </a:fld>
            <a:endParaRPr lang="en-US" dirty="0"/>
          </a:p>
        </p:txBody>
      </p:sp>
      <p:sp>
        <p:nvSpPr>
          <p:cNvPr id="8" name="Slide Number Placeholder 12"/>
          <p:cNvSpPr>
            <a:spLocks noGrp="1"/>
          </p:cNvSpPr>
          <p:nvPr>
            <p:ph type="sldNum" sz="quarter" idx="11"/>
          </p:nvPr>
        </p:nvSpPr>
        <p:spPr>
          <a:xfrm>
            <a:off x="0" y="1752600"/>
            <a:ext cx="1295400" cy="701675"/>
          </a:xfrm>
        </p:spPr>
        <p:txBody>
          <a:bodyPr>
            <a:noAutofit/>
          </a:bodyPr>
          <a:lstStyle>
            <a:lvl1pPr>
              <a:defRPr sz="2400" smtClean="0">
                <a:solidFill>
                  <a:srgbClr val="FFFFFF"/>
                </a:solidFill>
              </a:defRPr>
            </a:lvl1pPr>
          </a:lstStyle>
          <a:p>
            <a:pPr>
              <a:defRPr/>
            </a:pPr>
            <a:fld id="{2841F882-E3F8-4501-86C4-EB9051931AD5}" type="slidenum">
              <a:rPr lang="en-US"/>
              <a:pPr>
                <a:defRPr/>
              </a:pPr>
              <a:t>‹#›</a:t>
            </a:fld>
            <a:endParaRPr lang="en-US" dirty="0"/>
          </a:p>
        </p:txBody>
      </p:sp>
      <p:sp>
        <p:nvSpPr>
          <p:cNvPr id="9" name="Footer Placeholder 13"/>
          <p:cNvSpPr>
            <a:spLocks noGrp="1"/>
          </p:cNvSpPr>
          <p:nvPr>
            <p:ph type="ftr" sz="quarter" idx="12"/>
          </p:nvPr>
        </p:nvSpPr>
        <p:spPr/>
        <p:txBody>
          <a:bodyPr/>
          <a:lstStyle>
            <a:lvl1pPr>
              <a:defRPr/>
            </a:lvl1pPr>
          </a:lstStyle>
          <a:p>
            <a:pPr>
              <a:defRPr/>
            </a:pP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
          </p:nvPr>
        </p:nvSpPr>
        <p:spPr>
          <a:xfrm>
            <a:off x="609600" y="1589567"/>
            <a:ext cx="38862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2"/>
          </p:nvPr>
        </p:nvSpPr>
        <p:spPr>
          <a:xfrm>
            <a:off x="4844901" y="1589567"/>
            <a:ext cx="38862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7"/>
          <p:cNvSpPr>
            <a:spLocks noGrp="1"/>
          </p:cNvSpPr>
          <p:nvPr>
            <p:ph type="dt" sz="half" idx="10"/>
          </p:nvPr>
        </p:nvSpPr>
        <p:spPr/>
        <p:txBody>
          <a:bodyPr rtlCol="0"/>
          <a:lstStyle>
            <a:lvl1pPr>
              <a:defRPr/>
            </a:lvl1pPr>
          </a:lstStyle>
          <a:p>
            <a:pPr>
              <a:defRPr/>
            </a:pPr>
            <a:fld id="{3D192B96-CC1B-4598-A4B1-4C94033EF29F}" type="datetimeFigureOut">
              <a:rPr lang="en-US"/>
              <a:pPr>
                <a:defRPr/>
              </a:pPr>
              <a:t>7/4/2012</a:t>
            </a:fld>
            <a:endParaRPr lang="en-US" dirty="0"/>
          </a:p>
        </p:txBody>
      </p:sp>
      <p:sp>
        <p:nvSpPr>
          <p:cNvPr id="6" name="Slide Number Placeholder 9"/>
          <p:cNvSpPr>
            <a:spLocks noGrp="1"/>
          </p:cNvSpPr>
          <p:nvPr>
            <p:ph type="sldNum" sz="quarter" idx="11"/>
          </p:nvPr>
        </p:nvSpPr>
        <p:spPr/>
        <p:txBody>
          <a:bodyPr rtlCol="0"/>
          <a:lstStyle>
            <a:lvl1pPr>
              <a:defRPr/>
            </a:lvl1pPr>
          </a:lstStyle>
          <a:p>
            <a:pPr>
              <a:defRPr/>
            </a:pPr>
            <a:fld id="{4DA592F9-1D86-4C1C-BDAA-1FB1F28AC60A}" type="slidenum">
              <a:rPr lang="en-US"/>
              <a:pPr>
                <a:defRPr/>
              </a:pPr>
              <a:t>‹#›</a:t>
            </a:fld>
            <a:endParaRPr lang="en-US" dirty="0"/>
          </a:p>
        </p:txBody>
      </p:sp>
      <p:sp>
        <p:nvSpPr>
          <p:cNvPr id="7" name="Footer Placeholder 11"/>
          <p:cNvSpPr>
            <a:spLocks noGrp="1"/>
          </p:cNvSpPr>
          <p:nvPr>
            <p:ph type="ftr" sz="quarter" idx="12"/>
          </p:nvPr>
        </p:nvSpPr>
        <p:spPr/>
        <p:txBody>
          <a:bodyPr rtlCol="0"/>
          <a:lstStyle>
            <a:lvl1pPr>
              <a:defRPr/>
            </a:lvl1pPr>
          </a:lstStyle>
          <a:p>
            <a:pPr>
              <a:defRPr/>
            </a:pP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lstStyle>
            <a:lvl1pPr>
              <a:defRPr/>
            </a:lvl1pPr>
          </a:lstStyle>
          <a:p>
            <a:r>
              <a:rPr lang="en-US" smtClean="0"/>
              <a:t>Click to edit Master title style</a:t>
            </a:r>
            <a:endParaRPr lang="en-US"/>
          </a:p>
        </p:txBody>
      </p:sp>
      <p:sp>
        <p:nvSpPr>
          <p:cNvPr id="11" name="Content Placeholder 10"/>
          <p:cNvSpPr>
            <a:spLocks noGrp="1"/>
          </p:cNvSpPr>
          <p:nvPr>
            <p:ph sz="quarter" idx="2"/>
          </p:nvPr>
        </p:nvSpPr>
        <p:spPr>
          <a:xfrm>
            <a:off x="609600" y="2438400"/>
            <a:ext cx="3886200" cy="3581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quarter" idx="4"/>
          </p:nvPr>
        </p:nvSpPr>
        <p:spPr>
          <a:xfrm>
            <a:off x="4800600" y="2438400"/>
            <a:ext cx="3886200" cy="3581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a:r>
              <a:rPr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a:r>
              <a:rPr lang="en-US" smtClean="0"/>
              <a:t>Click to edit Master text styles</a:t>
            </a:r>
          </a:p>
        </p:txBody>
      </p:sp>
      <p:sp>
        <p:nvSpPr>
          <p:cNvPr id="7" name="Date Placeholder 9"/>
          <p:cNvSpPr>
            <a:spLocks noGrp="1"/>
          </p:cNvSpPr>
          <p:nvPr>
            <p:ph type="dt" sz="half" idx="10"/>
          </p:nvPr>
        </p:nvSpPr>
        <p:spPr/>
        <p:txBody>
          <a:bodyPr rtlCol="0"/>
          <a:lstStyle>
            <a:lvl1pPr>
              <a:defRPr/>
            </a:lvl1pPr>
          </a:lstStyle>
          <a:p>
            <a:pPr>
              <a:defRPr/>
            </a:pPr>
            <a:fld id="{FC10EED2-A5E6-44F4-828B-C7CFA2A89EA5}" type="datetimeFigureOut">
              <a:rPr lang="en-US"/>
              <a:pPr>
                <a:defRPr/>
              </a:pPr>
              <a:t>7/4/2012</a:t>
            </a:fld>
            <a:endParaRPr lang="en-US" dirty="0"/>
          </a:p>
        </p:txBody>
      </p:sp>
      <p:sp>
        <p:nvSpPr>
          <p:cNvPr id="8" name="Slide Number Placeholder 11"/>
          <p:cNvSpPr>
            <a:spLocks noGrp="1"/>
          </p:cNvSpPr>
          <p:nvPr>
            <p:ph type="sldNum" sz="quarter" idx="11"/>
          </p:nvPr>
        </p:nvSpPr>
        <p:spPr/>
        <p:txBody>
          <a:bodyPr rtlCol="0"/>
          <a:lstStyle>
            <a:lvl1pPr>
              <a:defRPr/>
            </a:lvl1pPr>
          </a:lstStyle>
          <a:p>
            <a:pPr>
              <a:defRPr/>
            </a:pPr>
            <a:fld id="{A188D30E-BF20-4A2E-B326-29D9618FEECA}" type="slidenum">
              <a:rPr lang="en-US"/>
              <a:pPr>
                <a:defRPr/>
              </a:pPr>
              <a:t>‹#›</a:t>
            </a:fld>
            <a:endParaRPr lang="en-US" dirty="0"/>
          </a:p>
        </p:txBody>
      </p:sp>
      <p:sp>
        <p:nvSpPr>
          <p:cNvPr id="9" name="Footer Placeholder 13"/>
          <p:cNvSpPr>
            <a:spLocks noGrp="1"/>
          </p:cNvSpPr>
          <p:nvPr>
            <p:ph type="ftr" sz="quarter" idx="12"/>
          </p:nvPr>
        </p:nvSpPr>
        <p:spPr/>
        <p:txBody>
          <a:bodyPr rtlCol="0"/>
          <a:lstStyle>
            <a:lvl1pPr>
              <a:defRPr/>
            </a:lvl1pPr>
          </a:lstStyle>
          <a:p>
            <a:pPr>
              <a:defRPr/>
            </a:pP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13"/>
          <p:cNvSpPr>
            <a:spLocks noGrp="1"/>
          </p:cNvSpPr>
          <p:nvPr>
            <p:ph type="dt" sz="half" idx="10"/>
          </p:nvPr>
        </p:nvSpPr>
        <p:spPr/>
        <p:txBody>
          <a:bodyPr/>
          <a:lstStyle>
            <a:lvl1pPr>
              <a:defRPr/>
            </a:lvl1pPr>
          </a:lstStyle>
          <a:p>
            <a:pPr>
              <a:defRPr/>
            </a:pPr>
            <a:fld id="{2C13BE52-37E9-454E-82C4-BD88DC4049B4}" type="datetimeFigureOut">
              <a:rPr lang="en-US"/>
              <a:pPr>
                <a:defRPr/>
              </a:pPr>
              <a:t>7/4/2012</a:t>
            </a:fld>
            <a:endParaRPr lang="en-US" dirty="0"/>
          </a:p>
        </p:txBody>
      </p:sp>
      <p:sp>
        <p:nvSpPr>
          <p:cNvPr id="4" name="Footer Placeholder 2"/>
          <p:cNvSpPr>
            <a:spLocks noGrp="1"/>
          </p:cNvSpPr>
          <p:nvPr>
            <p:ph type="ftr" sz="quarter" idx="11"/>
          </p:nvPr>
        </p:nvSpPr>
        <p:spPr/>
        <p:txBody>
          <a:bodyPr/>
          <a:lstStyle>
            <a:lvl1pPr>
              <a:defRPr/>
            </a:lvl1pPr>
          </a:lstStyle>
          <a:p>
            <a:pPr>
              <a:defRPr/>
            </a:pPr>
            <a:endParaRPr lang="en-US" dirty="0"/>
          </a:p>
        </p:txBody>
      </p:sp>
      <p:sp>
        <p:nvSpPr>
          <p:cNvPr id="5" name="Slide Number Placeholder 22"/>
          <p:cNvSpPr>
            <a:spLocks noGrp="1"/>
          </p:cNvSpPr>
          <p:nvPr>
            <p:ph type="sldNum" sz="quarter" idx="12"/>
          </p:nvPr>
        </p:nvSpPr>
        <p:spPr/>
        <p:txBody>
          <a:bodyPr/>
          <a:lstStyle>
            <a:lvl1pPr>
              <a:defRPr/>
            </a:lvl1pPr>
          </a:lstStyle>
          <a:p>
            <a:pPr>
              <a:defRPr/>
            </a:pPr>
            <a:fld id="{FD0D5D6C-8D90-4075-8E06-CACC989AF075}"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fld id="{5017E9C8-2424-47DF-90B7-1A074AC7BC43}" type="datetimeFigureOut">
              <a:rPr lang="en-US"/>
              <a:pPr>
                <a:defRPr/>
              </a:pPr>
              <a:t>7/4/2012</a:t>
            </a:fld>
            <a:endParaRPr lang="en-US" dirty="0"/>
          </a:p>
        </p:txBody>
      </p:sp>
      <p:sp>
        <p:nvSpPr>
          <p:cNvPr id="3" name="Footer Placeholder 2"/>
          <p:cNvSpPr>
            <a:spLocks noGrp="1"/>
          </p:cNvSpPr>
          <p:nvPr>
            <p:ph type="ftr" sz="quarter" idx="11"/>
          </p:nvPr>
        </p:nvSpPr>
        <p:spPr/>
        <p:txBody>
          <a:bodyPr/>
          <a:lstStyle>
            <a:lvl1pPr>
              <a:defRPr/>
            </a:lvl1pPr>
          </a:lstStyle>
          <a:p>
            <a:pPr>
              <a:defRPr/>
            </a:pPr>
            <a:endParaRPr lang="en-US" dirty="0"/>
          </a:p>
        </p:txBody>
      </p:sp>
      <p:sp>
        <p:nvSpPr>
          <p:cNvPr id="4" name="Slide Number Placeholder 3"/>
          <p:cNvSpPr>
            <a:spLocks noGrp="1"/>
          </p:cNvSpPr>
          <p:nvPr>
            <p:ph type="sldNum" sz="quarter" idx="12"/>
          </p:nvPr>
        </p:nvSpPr>
        <p:spPr>
          <a:xfrm>
            <a:off x="0" y="6248400"/>
            <a:ext cx="533400" cy="381000"/>
          </a:xfrm>
        </p:spPr>
        <p:txBody>
          <a:bodyPr/>
          <a:lstStyle>
            <a:lvl1pPr>
              <a:defRPr smtClean="0">
                <a:solidFill>
                  <a:schemeClr val="tx2"/>
                </a:solidFill>
              </a:defRPr>
            </a:lvl1pPr>
          </a:lstStyle>
          <a:p>
            <a:pPr>
              <a:defRPr/>
            </a:pPr>
            <a:fld id="{0E97849E-489F-4470-9227-23D019AB3F04}"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lstStyle>
            <a:lvl1pPr algn="l">
              <a:buNone/>
              <a:defRPr sz="4400" b="0"/>
            </a:lvl1pPr>
          </a:lstStyle>
          <a:p>
            <a:r>
              <a:rPr lang="en-US" smtClean="0"/>
              <a:t>Click to edit Master title style</a:t>
            </a:r>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fld id="{BDB647AD-C841-4E8C-9E5E-3D94DF677774}" type="datetimeFigureOut">
              <a:rPr lang="en-US"/>
              <a:pPr>
                <a:defRPr/>
              </a:pPr>
              <a:t>7/4/2012</a:t>
            </a:fld>
            <a:endParaRPr lang="en-US" dirty="0"/>
          </a:p>
        </p:txBody>
      </p:sp>
      <p:sp>
        <p:nvSpPr>
          <p:cNvPr id="6" name="Footer Placeholder 2"/>
          <p:cNvSpPr>
            <a:spLocks noGrp="1"/>
          </p:cNvSpPr>
          <p:nvPr>
            <p:ph type="ftr" sz="quarter" idx="11"/>
          </p:nvPr>
        </p:nvSpPr>
        <p:spPr/>
        <p:txBody>
          <a:bodyPr/>
          <a:lstStyle>
            <a:lvl1pPr>
              <a:defRPr/>
            </a:lvl1pPr>
          </a:lstStyle>
          <a:p>
            <a:pPr>
              <a:defRPr/>
            </a:pPr>
            <a:endParaRPr lang="en-US" dirty="0"/>
          </a:p>
        </p:txBody>
      </p:sp>
      <p:sp>
        <p:nvSpPr>
          <p:cNvPr id="7" name="Slide Number Placeholder 22"/>
          <p:cNvSpPr>
            <a:spLocks noGrp="1"/>
          </p:cNvSpPr>
          <p:nvPr>
            <p:ph type="sldNum" sz="quarter" idx="12"/>
          </p:nvPr>
        </p:nvSpPr>
        <p:spPr/>
        <p:txBody>
          <a:bodyPr/>
          <a:lstStyle>
            <a:lvl1pPr>
              <a:defRPr/>
            </a:lvl1pPr>
          </a:lstStyle>
          <a:p>
            <a:pPr>
              <a:defRPr/>
            </a:pPr>
            <a:fld id="{EE6A73F4-08A6-412C-A943-EB34650F2E05}"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5" name="Rectangle 4"/>
          <p:cNvSpPr/>
          <p:nvPr/>
        </p:nvSpPr>
        <p:spPr bwMode="white">
          <a:xfrm>
            <a:off x="-9525" y="4572000"/>
            <a:ext cx="9144000" cy="887413"/>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6" name="Rectangle 5"/>
          <p:cNvSpPr/>
          <p:nvPr/>
        </p:nvSpPr>
        <p:spPr>
          <a:xfrm>
            <a:off x="-9525" y="4664075"/>
            <a:ext cx="1463675" cy="712788"/>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7" name="Rectangle 6"/>
          <p:cNvSpPr/>
          <p:nvPr/>
        </p:nvSpPr>
        <p:spPr>
          <a:xfrm>
            <a:off x="1544638" y="4654550"/>
            <a:ext cx="7599362" cy="712788"/>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8" name="Rectangle 7"/>
          <p:cNvSpPr/>
          <p:nvPr/>
        </p:nvSpPr>
        <p:spPr bwMode="white">
          <a:xfrm>
            <a:off x="1447800" y="0"/>
            <a:ext cx="100013" cy="6867525"/>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a:r>
              <a:rPr lang="en-US" smtClean="0"/>
              <a:t>Click to edit Master text styles</a:t>
            </a:r>
          </a:p>
        </p:txBody>
      </p:sp>
      <p:sp>
        <p:nvSpPr>
          <p:cNvPr id="2" name="Title 1"/>
          <p:cNvSpPr>
            <a:spLocks noGrp="1"/>
          </p:cNvSpPr>
          <p:nvPr>
            <p:ph type="title"/>
          </p:nvPr>
        </p:nvSpPr>
        <p:spPr>
          <a:xfrm>
            <a:off x="1600200" y="4648200"/>
            <a:ext cx="7315200" cy="685800"/>
          </a:xfrm>
        </p:spPr>
        <p:txBody>
          <a:bodyPr/>
          <a:lstStyle>
            <a:lvl1pPr algn="l">
              <a:buNone/>
              <a:defRPr sz="2800" b="0">
                <a:solidFill>
                  <a:srgbClr val="FFFFFF"/>
                </a:solidFill>
              </a:defRPr>
            </a:lvl1pPr>
          </a:lstStyle>
          <a:p>
            <a:r>
              <a:rPr lang="en-US" smtClean="0"/>
              <a:t>Click to edit Master title style</a:t>
            </a:r>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normAutofit/>
          </a:bodyPr>
          <a:lstStyle>
            <a:lvl1pPr marL="0" indent="0">
              <a:buNone/>
              <a:defRPr sz="3200"/>
            </a:lvl1pPr>
          </a:lstStyle>
          <a:p>
            <a:pPr lvl="0"/>
            <a:r>
              <a:rPr lang="en-US" noProof="0" dirty="0" smtClean="0"/>
              <a:t>Click icon to add picture</a:t>
            </a:r>
            <a:endParaRPr lang="en-US" noProof="0" dirty="0"/>
          </a:p>
        </p:txBody>
      </p:sp>
      <p:sp>
        <p:nvSpPr>
          <p:cNvPr id="9" name="Date Placeholder 11"/>
          <p:cNvSpPr>
            <a:spLocks noGrp="1"/>
          </p:cNvSpPr>
          <p:nvPr>
            <p:ph type="dt" sz="half" idx="10"/>
          </p:nvPr>
        </p:nvSpPr>
        <p:spPr>
          <a:xfrm>
            <a:off x="6248400" y="6248400"/>
            <a:ext cx="2667000" cy="365125"/>
          </a:xfrm>
        </p:spPr>
        <p:txBody>
          <a:bodyPr rtlCol="0"/>
          <a:lstStyle>
            <a:lvl1pPr>
              <a:defRPr/>
            </a:lvl1pPr>
          </a:lstStyle>
          <a:p>
            <a:pPr>
              <a:defRPr/>
            </a:pPr>
            <a:fld id="{2AFE4661-D547-4D64-89BF-8740EA0A6041}" type="datetimeFigureOut">
              <a:rPr lang="en-US"/>
              <a:pPr>
                <a:defRPr/>
              </a:pPr>
              <a:t>7/4/2012</a:t>
            </a:fld>
            <a:endParaRPr lang="en-US" dirty="0"/>
          </a:p>
        </p:txBody>
      </p:sp>
      <p:sp>
        <p:nvSpPr>
          <p:cNvPr id="10" name="Slide Number Placeholder 12"/>
          <p:cNvSpPr>
            <a:spLocks noGrp="1"/>
          </p:cNvSpPr>
          <p:nvPr>
            <p:ph type="sldNum" sz="quarter" idx="11"/>
          </p:nvPr>
        </p:nvSpPr>
        <p:spPr>
          <a:xfrm>
            <a:off x="0" y="4667250"/>
            <a:ext cx="1447800" cy="663575"/>
          </a:xfrm>
        </p:spPr>
        <p:txBody>
          <a:bodyPr rtlCol="0"/>
          <a:lstStyle>
            <a:lvl1pPr>
              <a:defRPr sz="2800" smtClean="0"/>
            </a:lvl1pPr>
          </a:lstStyle>
          <a:p>
            <a:pPr>
              <a:defRPr/>
            </a:pPr>
            <a:fld id="{3F54E2A5-6D97-46A6-AD4A-17E2EA75E078}" type="slidenum">
              <a:rPr lang="en-US"/>
              <a:pPr>
                <a:defRPr/>
              </a:pPr>
              <a:t>‹#›</a:t>
            </a:fld>
            <a:endParaRPr lang="en-US" dirty="0"/>
          </a:p>
        </p:txBody>
      </p:sp>
      <p:sp>
        <p:nvSpPr>
          <p:cNvPr id="11" name="Footer Placeholder 13"/>
          <p:cNvSpPr>
            <a:spLocks noGrp="1"/>
          </p:cNvSpPr>
          <p:nvPr>
            <p:ph type="ftr" sz="quarter" idx="12"/>
          </p:nvPr>
        </p:nvSpPr>
        <p:spPr>
          <a:xfrm>
            <a:off x="1600200" y="6248400"/>
            <a:ext cx="4572000" cy="365125"/>
          </a:xfrm>
        </p:spPr>
        <p:txBody>
          <a:bodyPr rtlCol="0"/>
          <a:lstStyle>
            <a:lvl1pPr>
              <a:defRPr/>
            </a:lvl1pPr>
          </a:lstStyle>
          <a:p>
            <a:pPr>
              <a:defRPr/>
            </a:pP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21"/>
          <p:cNvSpPr>
            <a:spLocks noGrp="1"/>
          </p:cNvSpPr>
          <p:nvPr>
            <p:ph type="title"/>
          </p:nvPr>
        </p:nvSpPr>
        <p:spPr bwMode="auto">
          <a:xfrm>
            <a:off x="609600" y="228600"/>
            <a:ext cx="81534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12"/>
          <p:cNvSpPr>
            <a:spLocks noGrp="1"/>
          </p:cNvSpPr>
          <p:nvPr>
            <p:ph type="body" idx="1"/>
          </p:nvPr>
        </p:nvSpPr>
        <p:spPr bwMode="auto">
          <a:xfrm>
            <a:off x="612775" y="1600200"/>
            <a:ext cx="81534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smtClean="0">
                <a:solidFill>
                  <a:schemeClr val="tx2"/>
                </a:solidFill>
                <a:latin typeface="Arial" charset="0"/>
              </a:defRPr>
            </a:lvl1pPr>
          </a:lstStyle>
          <a:p>
            <a:pPr>
              <a:defRPr/>
            </a:pPr>
            <a:fld id="{C3ACC113-D70F-4DCB-8FD5-E50A0A2662AF}" type="datetimeFigureOut">
              <a:rPr lang="en-US"/>
              <a:pPr>
                <a:defRPr/>
              </a:pPr>
              <a:t>7/4/2012</a:t>
            </a:fld>
            <a:endParaRPr lang="en-US" dirty="0"/>
          </a:p>
        </p:txBody>
      </p:sp>
      <p:sp>
        <p:nvSpPr>
          <p:cNvPr id="3" name="Footer Placeholder 2"/>
          <p:cNvSpPr>
            <a:spLocks noGrp="1"/>
          </p:cNvSpPr>
          <p:nvPr>
            <p:ph type="ftr" sz="quarter" idx="3"/>
          </p:nvPr>
        </p:nvSpPr>
        <p:spPr>
          <a:xfrm>
            <a:off x="609600" y="6248400"/>
            <a:ext cx="5421313" cy="365125"/>
          </a:xfrm>
          <a:prstGeom prst="rect">
            <a:avLst/>
          </a:prstGeom>
        </p:spPr>
        <p:txBody>
          <a:bodyPr vert="horz" anchor="ctr"/>
          <a:lstStyle>
            <a:lvl1pPr algn="r" eaLnBrk="1" latinLnBrk="0" hangingPunct="1">
              <a:defRPr kumimoji="0" sz="1400" dirty="0">
                <a:solidFill>
                  <a:schemeClr val="tx2"/>
                </a:solidFill>
                <a:latin typeface="Arial" charset="0"/>
              </a:defRPr>
            </a:lvl1pPr>
          </a:lstStyle>
          <a:p>
            <a:pPr>
              <a:defRPr/>
            </a:pPr>
            <a:endParaRPr lang="en-US" dirty="0"/>
          </a:p>
        </p:txBody>
      </p:sp>
      <p:sp>
        <p:nvSpPr>
          <p:cNvPr id="7" name="Rectangle 6"/>
          <p:cNvSpPr/>
          <p:nvPr/>
        </p:nvSpPr>
        <p:spPr bwMode="white">
          <a:xfrm>
            <a:off x="0" y="1235075"/>
            <a:ext cx="9144000" cy="31908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8" name="Rectangle 7"/>
          <p:cNvSpPr/>
          <p:nvPr/>
        </p:nvSpPr>
        <p:spPr>
          <a:xfrm>
            <a:off x="0" y="1279525"/>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9" name="Rectangle 8"/>
          <p:cNvSpPr/>
          <p:nvPr/>
        </p:nvSpPr>
        <p:spPr>
          <a:xfrm>
            <a:off x="590550" y="1279525"/>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23" name="Slide Number Placeholder 22"/>
          <p:cNvSpPr>
            <a:spLocks noGrp="1"/>
          </p:cNvSpPr>
          <p:nvPr>
            <p:ph type="sldNum" sz="quarter" idx="4"/>
          </p:nvPr>
        </p:nvSpPr>
        <p:spPr>
          <a:xfrm>
            <a:off x="0" y="1271588"/>
            <a:ext cx="533400" cy="244475"/>
          </a:xfrm>
          <a:prstGeom prst="rect">
            <a:avLst/>
          </a:prstGeom>
        </p:spPr>
        <p:txBody>
          <a:bodyPr vert="horz" anchor="ctr" anchorCtr="0">
            <a:normAutofit/>
          </a:bodyPr>
          <a:lstStyle>
            <a:lvl1pPr algn="ctr" eaLnBrk="1" latinLnBrk="0" hangingPunct="1">
              <a:defRPr kumimoji="0" sz="1400" b="1" smtClean="0">
                <a:solidFill>
                  <a:srgbClr val="FFFFFF"/>
                </a:solidFill>
                <a:latin typeface="Arial" charset="0"/>
              </a:defRPr>
            </a:lvl1pPr>
          </a:lstStyle>
          <a:p>
            <a:pPr>
              <a:defRPr/>
            </a:pPr>
            <a:fld id="{16B3DE3C-1883-4D16-897D-95D15FAF0AF6}"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770" r:id="rId1"/>
    <p:sldLayoutId id="2147483766" r:id="rId2"/>
    <p:sldLayoutId id="2147483771" r:id="rId3"/>
    <p:sldLayoutId id="2147483772" r:id="rId4"/>
    <p:sldLayoutId id="2147483773" r:id="rId5"/>
    <p:sldLayoutId id="2147483767" r:id="rId6"/>
    <p:sldLayoutId id="2147483774" r:id="rId7"/>
    <p:sldLayoutId id="2147483768" r:id="rId8"/>
    <p:sldLayoutId id="2147483775" r:id="rId9"/>
    <p:sldLayoutId id="2147483769" r:id="rId10"/>
    <p:sldLayoutId id="2147483776" r:id="rId11"/>
    <p:sldLayoutId id="2147483777" r:id="rId12"/>
  </p:sldLayoutIdLst>
  <p:txStyles>
    <p:titleStyle>
      <a:lvl1pPr algn="l" rtl="0" fontAlgn="base">
        <a:spcBef>
          <a:spcPct val="0"/>
        </a:spcBef>
        <a:spcAft>
          <a:spcPct val="0"/>
        </a:spcAft>
        <a:defRPr sz="4400" kern="1200">
          <a:solidFill>
            <a:schemeClr val="tx2"/>
          </a:solidFill>
          <a:latin typeface="+mj-lt"/>
          <a:ea typeface="+mj-ea"/>
          <a:cs typeface="+mj-cs"/>
        </a:defRPr>
      </a:lvl1pPr>
      <a:lvl2pPr algn="l" rtl="0" fontAlgn="base">
        <a:spcBef>
          <a:spcPct val="0"/>
        </a:spcBef>
        <a:spcAft>
          <a:spcPct val="0"/>
        </a:spcAft>
        <a:defRPr sz="4400">
          <a:solidFill>
            <a:schemeClr val="tx2"/>
          </a:solidFill>
          <a:latin typeface="Tw Cen MT"/>
        </a:defRPr>
      </a:lvl2pPr>
      <a:lvl3pPr algn="l" rtl="0" fontAlgn="base">
        <a:spcBef>
          <a:spcPct val="0"/>
        </a:spcBef>
        <a:spcAft>
          <a:spcPct val="0"/>
        </a:spcAft>
        <a:defRPr sz="4400">
          <a:solidFill>
            <a:schemeClr val="tx2"/>
          </a:solidFill>
          <a:latin typeface="Tw Cen MT"/>
        </a:defRPr>
      </a:lvl3pPr>
      <a:lvl4pPr algn="l" rtl="0" fontAlgn="base">
        <a:spcBef>
          <a:spcPct val="0"/>
        </a:spcBef>
        <a:spcAft>
          <a:spcPct val="0"/>
        </a:spcAft>
        <a:defRPr sz="4400">
          <a:solidFill>
            <a:schemeClr val="tx2"/>
          </a:solidFill>
          <a:latin typeface="Tw Cen MT"/>
        </a:defRPr>
      </a:lvl4pPr>
      <a:lvl5pPr algn="l" rtl="0" fontAlgn="base">
        <a:spcBef>
          <a:spcPct val="0"/>
        </a:spcBef>
        <a:spcAft>
          <a:spcPct val="0"/>
        </a:spcAft>
        <a:defRPr sz="4400">
          <a:solidFill>
            <a:schemeClr val="tx2"/>
          </a:solidFill>
          <a:latin typeface="Tw Cen MT"/>
        </a:defRPr>
      </a:lvl5pPr>
      <a:lvl6pPr marL="457200" algn="l" rtl="0" fontAlgn="base">
        <a:spcBef>
          <a:spcPct val="0"/>
        </a:spcBef>
        <a:spcAft>
          <a:spcPct val="0"/>
        </a:spcAft>
        <a:defRPr sz="4400">
          <a:solidFill>
            <a:schemeClr val="tx2"/>
          </a:solidFill>
          <a:latin typeface="Tw Cen MT"/>
        </a:defRPr>
      </a:lvl6pPr>
      <a:lvl7pPr marL="914400" algn="l" rtl="0" fontAlgn="base">
        <a:spcBef>
          <a:spcPct val="0"/>
        </a:spcBef>
        <a:spcAft>
          <a:spcPct val="0"/>
        </a:spcAft>
        <a:defRPr sz="4400">
          <a:solidFill>
            <a:schemeClr val="tx2"/>
          </a:solidFill>
          <a:latin typeface="Tw Cen MT"/>
        </a:defRPr>
      </a:lvl7pPr>
      <a:lvl8pPr marL="1371600" algn="l" rtl="0" fontAlgn="base">
        <a:spcBef>
          <a:spcPct val="0"/>
        </a:spcBef>
        <a:spcAft>
          <a:spcPct val="0"/>
        </a:spcAft>
        <a:defRPr sz="4400">
          <a:solidFill>
            <a:schemeClr val="tx2"/>
          </a:solidFill>
          <a:latin typeface="Tw Cen MT"/>
        </a:defRPr>
      </a:lvl8pPr>
      <a:lvl9pPr marL="1828800" algn="l" rtl="0" fontAlgn="base">
        <a:spcBef>
          <a:spcPct val="0"/>
        </a:spcBef>
        <a:spcAft>
          <a:spcPct val="0"/>
        </a:spcAft>
        <a:defRPr sz="4400">
          <a:solidFill>
            <a:schemeClr val="tx2"/>
          </a:solidFill>
          <a:latin typeface="Tw Cen MT"/>
        </a:defRPr>
      </a:lvl9pPr>
    </p:titleStyle>
    <p:bodyStyle>
      <a:lvl1pPr marL="319088" indent="-319088" algn="l" rtl="0" fontAlgn="base">
        <a:spcBef>
          <a:spcPts val="700"/>
        </a:spcBef>
        <a:spcAft>
          <a:spcPct val="0"/>
        </a:spcAft>
        <a:buClr>
          <a:schemeClr val="accent2"/>
        </a:buClr>
        <a:buSzPct val="60000"/>
        <a:buFont typeface="Wingdings" pitchFamily="2" charset="2"/>
        <a:buChar char=""/>
        <a:defRPr sz="2900" kern="1200">
          <a:solidFill>
            <a:schemeClr val="tx1"/>
          </a:solidFill>
          <a:latin typeface="+mn-lt"/>
          <a:ea typeface="+mn-ea"/>
          <a:cs typeface="+mn-cs"/>
        </a:defRPr>
      </a:lvl1pPr>
      <a:lvl2pPr marL="639763" indent="-273050" algn="l" rtl="0" fontAlgn="base">
        <a:spcBef>
          <a:spcPts val="550"/>
        </a:spcBef>
        <a:spcAft>
          <a:spcPct val="0"/>
        </a:spcAft>
        <a:buClr>
          <a:schemeClr val="accent1"/>
        </a:buClr>
        <a:buSzPct val="70000"/>
        <a:buFont typeface="Wingdings 2" pitchFamily="18" charset="2"/>
        <a:buChar char=""/>
        <a:defRPr sz="2600" kern="1200">
          <a:solidFill>
            <a:schemeClr val="tx1"/>
          </a:solidFill>
          <a:latin typeface="+mn-lt"/>
          <a:ea typeface="+mn-ea"/>
          <a:cs typeface="+mn-cs"/>
        </a:defRPr>
      </a:lvl2pPr>
      <a:lvl3pPr marL="914400" indent="-228600" algn="l" rtl="0" fontAlgn="base">
        <a:spcBef>
          <a:spcPts val="500"/>
        </a:spcBef>
        <a:spcAft>
          <a:spcPct val="0"/>
        </a:spcAft>
        <a:buClr>
          <a:schemeClr val="accent2"/>
        </a:buClr>
        <a:buSzPct val="75000"/>
        <a:buFont typeface="Wingdings" pitchFamily="2" charset="2"/>
        <a:buChar char=""/>
        <a:defRPr sz="2300" kern="1200">
          <a:solidFill>
            <a:schemeClr val="tx1"/>
          </a:solidFill>
          <a:latin typeface="+mn-lt"/>
          <a:ea typeface="+mn-ea"/>
          <a:cs typeface="+mn-cs"/>
        </a:defRPr>
      </a:lvl3pPr>
      <a:lvl4pPr marL="1371600" indent="-228600" algn="l" rtl="0" fontAlgn="base">
        <a:spcBef>
          <a:spcPts val="400"/>
        </a:spcBef>
        <a:spcAft>
          <a:spcPct val="0"/>
        </a:spcAft>
        <a:buClr>
          <a:srgbClr val="A5AB81"/>
        </a:buClr>
        <a:buSzPct val="75000"/>
        <a:buFont typeface="Wingdings" pitchFamily="2" charset="2"/>
        <a:buChar char=""/>
        <a:defRPr sz="2000" kern="1200">
          <a:solidFill>
            <a:schemeClr val="tx1"/>
          </a:solidFill>
          <a:latin typeface="+mn-lt"/>
          <a:ea typeface="+mn-ea"/>
          <a:cs typeface="+mn-cs"/>
        </a:defRPr>
      </a:lvl4pPr>
      <a:lvl5pPr marL="1828800" indent="-228600" algn="l" rtl="0" fontAlgn="base">
        <a:spcBef>
          <a:spcPts val="400"/>
        </a:spcBef>
        <a:spcAft>
          <a:spcPct val="0"/>
        </a:spcAft>
        <a:buClr>
          <a:srgbClr val="D8B25C"/>
        </a:buClr>
        <a:buSzPct val="65000"/>
        <a:buFont typeface="Wingdings" pitchFamily="2" charset="2"/>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ctrTitle"/>
          </p:nvPr>
        </p:nvSpPr>
        <p:spPr>
          <a:xfrm>
            <a:off x="228600" y="2743200"/>
            <a:ext cx="8763000" cy="3124200"/>
          </a:xfrm>
        </p:spPr>
        <p:txBody>
          <a:bodyPr/>
          <a:lstStyle/>
          <a:p>
            <a:r>
              <a:rPr lang="en-US" sz="2800" dirty="0" smtClean="0"/>
              <a:t>Name That Malware</a:t>
            </a:r>
            <a:br>
              <a:rPr lang="en-US" sz="2800" dirty="0" smtClean="0"/>
            </a:br>
            <a:r>
              <a:rPr lang="en-US" sz="2800" dirty="0" smtClean="0">
                <a:solidFill>
                  <a:schemeClr val="hlink"/>
                </a:solidFill>
              </a:rPr>
              <a:t/>
            </a:r>
            <a:br>
              <a:rPr lang="en-US" sz="2800" dirty="0" smtClean="0">
                <a:solidFill>
                  <a:schemeClr val="hlink"/>
                </a:solidFill>
              </a:rPr>
            </a:br>
            <a:r>
              <a:rPr lang="en-US" sz="2800" dirty="0" smtClean="0">
                <a:solidFill>
                  <a:schemeClr val="hlink"/>
                </a:solidFill>
              </a:rPr>
              <a:t> (</a:t>
            </a:r>
            <a:r>
              <a:rPr lang="en-US" sz="2800" i="1" dirty="0" smtClean="0">
                <a:solidFill>
                  <a:schemeClr val="hlink"/>
                </a:solidFill>
              </a:rPr>
              <a:t>Fill in the name of the malware you were assigned; for example, “CoolWebSearch.”)</a:t>
            </a:r>
            <a:r>
              <a:rPr lang="en-US" sz="2800" dirty="0" smtClean="0">
                <a:solidFill>
                  <a:schemeClr val="hlink"/>
                </a:solidFill>
              </a:rPr>
              <a:t> </a:t>
            </a:r>
            <a:br>
              <a:rPr lang="en-US" sz="2800" dirty="0" smtClean="0">
                <a:solidFill>
                  <a:schemeClr val="hlink"/>
                </a:solidFill>
              </a:rPr>
            </a:br>
            <a:r>
              <a:rPr lang="en-US" sz="2800" dirty="0" smtClean="0">
                <a:solidFill>
                  <a:schemeClr val="hlink"/>
                </a:solidFill>
              </a:rPr>
              <a:t> (</a:t>
            </a:r>
            <a:r>
              <a:rPr lang="en-US" sz="2800" i="1" dirty="0" smtClean="0">
                <a:solidFill>
                  <a:schemeClr val="hlink"/>
                </a:solidFill>
              </a:rPr>
              <a:t>Fill in your type of malware; for example, “Spyware.”)</a:t>
            </a:r>
            <a:r>
              <a:rPr lang="en-US" sz="2800" dirty="0" smtClean="0">
                <a:solidFill>
                  <a:schemeClr val="hlink"/>
                </a:solidFill>
              </a:rPr>
              <a:t/>
            </a:r>
            <a:br>
              <a:rPr lang="en-US" sz="2800" dirty="0" smtClean="0">
                <a:solidFill>
                  <a:schemeClr val="hlink"/>
                </a:solidFill>
              </a:rPr>
            </a:br>
            <a:endParaRPr lang="en-US" sz="2800" dirty="0" smtClean="0">
              <a:solidFill>
                <a:schemeClr val="hlink"/>
              </a:solidFill>
            </a:endParaRPr>
          </a:p>
        </p:txBody>
      </p:sp>
      <p:sp>
        <p:nvSpPr>
          <p:cNvPr id="10243" name="Rectangle 4"/>
          <p:cNvSpPr>
            <a:spLocks noChangeArrowheads="1"/>
          </p:cNvSpPr>
          <p:nvPr/>
        </p:nvSpPr>
        <p:spPr bwMode="auto">
          <a:xfrm>
            <a:off x="762000" y="76200"/>
            <a:ext cx="7391400" cy="1219200"/>
          </a:xfrm>
          <a:prstGeom prst="rect">
            <a:avLst/>
          </a:prstGeom>
          <a:noFill/>
          <a:ln w="9525">
            <a:noFill/>
            <a:miter lim="800000"/>
            <a:headEnd/>
            <a:tailEnd/>
          </a:ln>
        </p:spPr>
        <p:txBody>
          <a:bodyPr anchor="ctr"/>
          <a:lstStyle/>
          <a:p>
            <a:pPr algn="ctr">
              <a:lnSpc>
                <a:spcPct val="100000"/>
              </a:lnSpc>
              <a:spcBef>
                <a:spcPct val="0"/>
              </a:spcBef>
              <a:buClrTx/>
              <a:buSzTx/>
              <a:buFontTx/>
              <a:buNone/>
            </a:pPr>
            <a:r>
              <a:rPr lang="en-US" sz="3200" i="0" dirty="0">
                <a:latin typeface="Verdana" pitchFamily="34" charset="0"/>
              </a:rPr>
              <a:t>AOIT</a:t>
            </a:r>
            <a:br>
              <a:rPr lang="en-US" sz="3200" i="0" dirty="0">
                <a:latin typeface="Verdana" pitchFamily="34" charset="0"/>
              </a:rPr>
            </a:br>
            <a:r>
              <a:rPr lang="en-US" sz="3200" i="0" dirty="0">
                <a:latin typeface="Verdana" pitchFamily="34" charset="0"/>
              </a:rPr>
              <a:t>Computer Systems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612775" y="228600"/>
            <a:ext cx="8153400" cy="990600"/>
          </a:xfrm>
        </p:spPr>
        <p:txBody>
          <a:bodyPr/>
          <a:lstStyle/>
          <a:p>
            <a:r>
              <a:rPr lang="en-US" dirty="0" smtClean="0"/>
              <a:t>How It Is Caught </a:t>
            </a:r>
          </a:p>
        </p:txBody>
      </p:sp>
      <p:sp>
        <p:nvSpPr>
          <p:cNvPr id="11267" name="Rectangle 3"/>
          <p:cNvSpPr>
            <a:spLocks noGrp="1" noChangeArrowheads="1"/>
          </p:cNvSpPr>
          <p:nvPr>
            <p:ph sz="quarter" idx="1"/>
          </p:nvPr>
        </p:nvSpPr>
        <p:spPr>
          <a:xfrm>
            <a:off x="612775" y="1600200"/>
            <a:ext cx="8153400" cy="4495800"/>
          </a:xfrm>
        </p:spPr>
        <p:txBody>
          <a:bodyPr/>
          <a:lstStyle/>
          <a:p>
            <a:r>
              <a:rPr lang="en-US" i="1" dirty="0" smtClean="0">
                <a:solidFill>
                  <a:schemeClr val="hlink"/>
                </a:solidFill>
              </a:rPr>
              <a:t>(Describe how a computer catches it, and if it spreads, describe how it spreads)</a:t>
            </a:r>
          </a:p>
          <a:p>
            <a:r>
              <a:rPr lang="en-US" i="1" dirty="0" smtClean="0">
                <a:solidFill>
                  <a:schemeClr val="hlink"/>
                </a:solidFill>
              </a:rPr>
              <a:t>(Describe who its victims are)</a:t>
            </a:r>
          </a:p>
          <a:p>
            <a:endParaRPr lang="en-US" i="1" dirty="0" smtClean="0">
              <a:solidFill>
                <a:schemeClr val="hlink"/>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612775" y="228600"/>
            <a:ext cx="8153400" cy="990600"/>
          </a:xfrm>
        </p:spPr>
        <p:txBody>
          <a:bodyPr/>
          <a:lstStyle/>
          <a:p>
            <a:r>
              <a:rPr lang="en-US" dirty="0" smtClean="0"/>
              <a:t>What It Does</a:t>
            </a:r>
          </a:p>
        </p:txBody>
      </p:sp>
      <p:sp>
        <p:nvSpPr>
          <p:cNvPr id="12291" name="Rectangle 3"/>
          <p:cNvSpPr>
            <a:spLocks noGrp="1" noChangeArrowheads="1"/>
          </p:cNvSpPr>
          <p:nvPr>
            <p:ph sz="quarter" idx="1"/>
          </p:nvPr>
        </p:nvSpPr>
        <p:spPr>
          <a:xfrm>
            <a:off x="612775" y="1600200"/>
            <a:ext cx="8153400" cy="4495800"/>
          </a:xfrm>
        </p:spPr>
        <p:txBody>
          <a:bodyPr/>
          <a:lstStyle/>
          <a:p>
            <a:r>
              <a:rPr lang="en-US" i="1" dirty="0" smtClean="0">
                <a:solidFill>
                  <a:schemeClr val="hlink"/>
                </a:solidFill>
              </a:rPr>
              <a:t>(Describe a few actions it takes)</a:t>
            </a:r>
          </a:p>
          <a:p>
            <a:r>
              <a:rPr lang="en-US" i="1" dirty="0" smtClean="0">
                <a:solidFill>
                  <a:schemeClr val="hlink"/>
                </a:solidFill>
              </a:rPr>
              <a:t>(Describe some of the systems it affects)</a:t>
            </a:r>
          </a:p>
          <a:p>
            <a:r>
              <a:rPr lang="en-US" i="1" dirty="0" smtClean="0">
                <a:solidFill>
                  <a:schemeClr val="hlink"/>
                </a:solidFill>
              </a:rPr>
              <a:t>(Describe what might be lost by its victim)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612775" y="228600"/>
            <a:ext cx="8153400" cy="990600"/>
          </a:xfrm>
        </p:spPr>
        <p:txBody>
          <a:bodyPr/>
          <a:lstStyle/>
          <a:p>
            <a:r>
              <a:rPr lang="en-US" dirty="0" smtClean="0"/>
              <a:t>Best Prevention</a:t>
            </a:r>
          </a:p>
        </p:txBody>
      </p:sp>
      <p:sp>
        <p:nvSpPr>
          <p:cNvPr id="13315" name="Rectangle 3"/>
          <p:cNvSpPr>
            <a:spLocks noGrp="1" noChangeArrowheads="1"/>
          </p:cNvSpPr>
          <p:nvPr>
            <p:ph sz="quarter" idx="1"/>
          </p:nvPr>
        </p:nvSpPr>
        <p:spPr>
          <a:xfrm>
            <a:off x="612775" y="1600200"/>
            <a:ext cx="8153400" cy="4495800"/>
          </a:xfrm>
        </p:spPr>
        <p:txBody>
          <a:bodyPr/>
          <a:lstStyle/>
          <a:p>
            <a:r>
              <a:rPr lang="en-US" i="1" dirty="0" smtClean="0">
                <a:solidFill>
                  <a:schemeClr val="hlink"/>
                </a:solidFill>
              </a:rPr>
              <a:t>(What is one way to prevent this malware from causing a problem?)</a:t>
            </a:r>
          </a:p>
          <a:p>
            <a:r>
              <a:rPr lang="en-US" i="1" dirty="0" smtClean="0">
                <a:solidFill>
                  <a:schemeClr val="hlink"/>
                </a:solidFill>
              </a:rPr>
              <a:t>(and another)</a:t>
            </a:r>
          </a:p>
          <a:p>
            <a:r>
              <a:rPr lang="en-US" i="1" dirty="0" smtClean="0">
                <a:solidFill>
                  <a:schemeClr val="hlink"/>
                </a:solidFill>
              </a:rPr>
              <a:t>(and another)</a:t>
            </a:r>
          </a:p>
          <a:p>
            <a:r>
              <a:rPr lang="en-US" i="1" dirty="0" smtClean="0">
                <a:solidFill>
                  <a:schemeClr val="hlink"/>
                </a:solidFill>
              </a:rPr>
              <a:t>(and another)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228600" y="228600"/>
            <a:ext cx="8686800" cy="838200"/>
          </a:xfrm>
        </p:spPr>
        <p:txBody>
          <a:bodyPr/>
          <a:lstStyle/>
          <a:p>
            <a:r>
              <a:rPr lang="en-US" dirty="0" smtClean="0"/>
              <a:t>If You Catch </a:t>
            </a:r>
            <a:r>
              <a:rPr lang="en-US" i="1" dirty="0" smtClean="0">
                <a:solidFill>
                  <a:schemeClr val="hlink"/>
                </a:solidFill>
              </a:rPr>
              <a:t>(Name of Malware)</a:t>
            </a:r>
            <a:r>
              <a:rPr lang="en-US" i="1" dirty="0" smtClean="0"/>
              <a:t>,</a:t>
            </a:r>
            <a:r>
              <a:rPr lang="en-US" dirty="0" smtClean="0"/>
              <a:t> You Should…</a:t>
            </a:r>
          </a:p>
        </p:txBody>
      </p:sp>
      <p:sp>
        <p:nvSpPr>
          <p:cNvPr id="14339" name="Rectangle 3"/>
          <p:cNvSpPr>
            <a:spLocks noGrp="1" noChangeArrowheads="1"/>
          </p:cNvSpPr>
          <p:nvPr>
            <p:ph sz="quarter" idx="1"/>
          </p:nvPr>
        </p:nvSpPr>
        <p:spPr>
          <a:xfrm>
            <a:off x="612775" y="1600200"/>
            <a:ext cx="8153400" cy="4495800"/>
          </a:xfrm>
        </p:spPr>
        <p:txBody>
          <a:bodyPr/>
          <a:lstStyle/>
          <a:p>
            <a:r>
              <a:rPr lang="en-US" i="1" dirty="0" smtClean="0">
                <a:solidFill>
                  <a:schemeClr val="hlink"/>
                </a:solidFill>
              </a:rPr>
              <a:t>(Troubleshooting idea #1)</a:t>
            </a:r>
          </a:p>
          <a:p>
            <a:r>
              <a:rPr lang="en-US" i="1" dirty="0" smtClean="0">
                <a:solidFill>
                  <a:schemeClr val="hlink"/>
                </a:solidFill>
              </a:rPr>
              <a:t>(Troubleshooting idea #2)</a:t>
            </a:r>
          </a:p>
          <a:p>
            <a:r>
              <a:rPr lang="en-US" i="1" dirty="0" smtClean="0">
                <a:solidFill>
                  <a:schemeClr val="hlink"/>
                </a:solidFill>
              </a:rPr>
              <a:t>(Troubleshooting idea #3)</a:t>
            </a:r>
          </a:p>
          <a:p>
            <a:endParaRPr lang="en-US" dirty="0" smtClean="0"/>
          </a:p>
          <a:p>
            <a:endParaRPr lang="en-US" dirty="0"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304800" y="228600"/>
            <a:ext cx="8686800" cy="838200"/>
          </a:xfrm>
        </p:spPr>
        <p:txBody>
          <a:bodyPr/>
          <a:lstStyle/>
          <a:p>
            <a:r>
              <a:rPr lang="en-US" dirty="0" smtClean="0"/>
              <a:t>What You Should Know About </a:t>
            </a:r>
            <a:r>
              <a:rPr lang="en-US" i="1" dirty="0" smtClean="0">
                <a:solidFill>
                  <a:schemeClr val="hlink"/>
                </a:solidFill>
              </a:rPr>
              <a:t>(Name of Malware)</a:t>
            </a:r>
            <a:endParaRPr lang="en-US" dirty="0" smtClean="0"/>
          </a:p>
        </p:txBody>
      </p:sp>
      <p:sp>
        <p:nvSpPr>
          <p:cNvPr id="15363" name="Rectangle 3"/>
          <p:cNvSpPr>
            <a:spLocks noGrp="1" noChangeArrowheads="1"/>
          </p:cNvSpPr>
          <p:nvPr>
            <p:ph sz="quarter" idx="1"/>
          </p:nvPr>
        </p:nvSpPr>
        <p:spPr>
          <a:xfrm>
            <a:off x="612775" y="1600200"/>
            <a:ext cx="8153400" cy="4495800"/>
          </a:xfrm>
        </p:spPr>
        <p:txBody>
          <a:bodyPr/>
          <a:lstStyle/>
          <a:p>
            <a:r>
              <a:rPr lang="en-US" i="1" dirty="0" smtClean="0">
                <a:solidFill>
                  <a:schemeClr val="hlink"/>
                </a:solidFill>
              </a:rPr>
              <a:t>Idea #1</a:t>
            </a:r>
          </a:p>
          <a:p>
            <a:r>
              <a:rPr lang="en-US" i="1" dirty="0" smtClean="0">
                <a:solidFill>
                  <a:schemeClr val="hlink"/>
                </a:solidFill>
              </a:rPr>
              <a:t>Idea #2</a:t>
            </a:r>
          </a:p>
          <a:p>
            <a:r>
              <a:rPr lang="en-US" i="1" dirty="0" smtClean="0">
                <a:solidFill>
                  <a:schemeClr val="hlink"/>
                </a:solidFill>
              </a:rPr>
              <a:t>Idea #3</a:t>
            </a:r>
          </a:p>
          <a:p>
            <a:endParaRPr lang="en-US" dirty="0" smtClean="0"/>
          </a:p>
          <a:p>
            <a:endParaRPr lang="en-US" dirty="0" smtClean="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228600" y="76200"/>
            <a:ext cx="7772400" cy="838200"/>
          </a:xfrm>
        </p:spPr>
        <p:txBody>
          <a:bodyPr>
            <a:normAutofit fontScale="90000"/>
          </a:bodyPr>
          <a:lstStyle/>
          <a:p>
            <a:pPr fontAlgn="auto">
              <a:spcAft>
                <a:spcPts val="0"/>
              </a:spcAft>
              <a:defRPr/>
            </a:pPr>
            <a:r>
              <a:rPr lang="en-US" dirty="0" smtClean="0"/>
              <a:t>Summary of </a:t>
            </a:r>
            <a:r>
              <a:rPr lang="en-US" i="1" dirty="0" smtClean="0">
                <a:solidFill>
                  <a:schemeClr val="hlink"/>
                </a:solidFill>
              </a:rPr>
              <a:t>(Name of Malware)</a:t>
            </a:r>
          </a:p>
        </p:txBody>
      </p:sp>
      <p:sp>
        <p:nvSpPr>
          <p:cNvPr id="16387" name="Rectangle 3"/>
          <p:cNvSpPr>
            <a:spLocks noGrp="1" noChangeArrowheads="1"/>
          </p:cNvSpPr>
          <p:nvPr>
            <p:ph sz="quarter" idx="1"/>
          </p:nvPr>
        </p:nvSpPr>
        <p:spPr>
          <a:xfrm>
            <a:off x="612775" y="1600200"/>
            <a:ext cx="8153400" cy="4495800"/>
          </a:xfrm>
        </p:spPr>
        <p:txBody>
          <a:bodyPr/>
          <a:lstStyle/>
          <a:p>
            <a:r>
              <a:rPr lang="en-US" i="1" dirty="0" smtClean="0">
                <a:solidFill>
                  <a:schemeClr val="hlink"/>
                </a:solidFill>
              </a:rPr>
              <a:t>(Its name)</a:t>
            </a:r>
          </a:p>
          <a:p>
            <a:r>
              <a:rPr lang="en-US" i="1" dirty="0" smtClean="0">
                <a:solidFill>
                  <a:schemeClr val="hlink"/>
                </a:solidFill>
              </a:rPr>
              <a:t>(What type of malware is it?)</a:t>
            </a:r>
          </a:p>
          <a:p>
            <a:r>
              <a:rPr lang="en-US" i="1" dirty="0" smtClean="0">
                <a:solidFill>
                  <a:schemeClr val="hlink"/>
                </a:solidFill>
              </a:rPr>
              <a:t>(How does it spread?)</a:t>
            </a:r>
          </a:p>
          <a:p>
            <a:r>
              <a:rPr lang="en-US" i="1" dirty="0" smtClean="0">
                <a:solidFill>
                  <a:schemeClr val="hlink"/>
                </a:solidFill>
              </a:rPr>
              <a:t>(What does it do to its victim?)</a:t>
            </a:r>
          </a:p>
          <a:p>
            <a:r>
              <a:rPr lang="en-US" i="1" dirty="0" smtClean="0">
                <a:solidFill>
                  <a:schemeClr val="hlink"/>
                </a:solidFill>
              </a:rPr>
              <a:t>(What are the best ways to prevent and cure it?)</a:t>
            </a:r>
          </a:p>
          <a:p>
            <a:endParaRPr lang="en-US" dirty="0" smtClean="0"/>
          </a:p>
          <a:p>
            <a:pPr>
              <a:buFont typeface="Times" pitchFamily="18" charset="0"/>
              <a:buNone/>
            </a:pPr>
            <a:endParaRPr lang="en-US" dirty="0" smtClean="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themeOverride>
</file>

<file path=docProps/app.xml><?xml version="1.0" encoding="utf-8"?>
<Properties xmlns="http://schemas.openxmlformats.org/officeDocument/2006/extended-properties" xmlns:vt="http://schemas.openxmlformats.org/officeDocument/2006/docPropsVTypes">
  <Template>Median</Template>
  <TotalTime>5354</TotalTime>
  <Words>551</Words>
  <Application>Microsoft Office PowerPoint</Application>
  <PresentationFormat>On-screen Show (4:3)</PresentationFormat>
  <Paragraphs>52</Paragraphs>
  <Slides>7</Slides>
  <Notes>7</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Median</vt:lpstr>
      <vt:lpstr>Name That Malware   (Fill in the name of the malware you were assigned; for example, “CoolWebSearch.”)   (Fill in your type of malware; for example, “Spyware.”) </vt:lpstr>
      <vt:lpstr>How It Is Caught </vt:lpstr>
      <vt:lpstr>What It Does</vt:lpstr>
      <vt:lpstr>Best Prevention</vt:lpstr>
      <vt:lpstr>If You Catch (Name of Malware), You Should…</vt:lpstr>
      <vt:lpstr>What You Should Know About (Name of Malware)</vt:lpstr>
      <vt:lpstr>Summary of (Name of Malware)</vt:lpstr>
    </vt:vector>
  </TitlesOfParts>
  <Company>National Academy Foundation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arothstein</dc:creator>
  <cp:lastModifiedBy>cynth</cp:lastModifiedBy>
  <cp:revision>437</cp:revision>
  <dcterms:created xsi:type="dcterms:W3CDTF">2007-03-02T17:08:03Z</dcterms:created>
  <dcterms:modified xsi:type="dcterms:W3CDTF">2012-07-04T22:38:28Z</dcterms:modified>
</cp:coreProperties>
</file>